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一次性使用自粘式伤口敷料外观检测视觉方案（2D）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风险点：白色布料反光可能导致图像过曝，影响杂质检测精度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解决方案：采用高均匀性环形光源（OPT-RI3015）并设置亮度补偿算法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风险点：传送带运动导致图像采集时存在动态模糊风险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解决方案：配置相机触发信号与传送带同步控制，确保0.5ms快门速度匹配1m/s速度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风险点：敷料边缘毛刺可能干扰粘连判定逻辑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解决方案：在预处理阶段增加边缘滤波算法，设置3mm宽容度阈值排除毛刺干扰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●产品名称：一次性使用自粘式伤口敷料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●检测内容：杂质，折皱，粘连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●工作距离(mm)：149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149mm,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使用工业相机在传送带静止状态下采集50×50mm区域图像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ROI截取：框选50×50mm检测区域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亮度/对比度调整：增强白色布料与杂质的对比度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去噪处理：消除布料纹理干扰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标注杂质区域（多边形工具）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设置全局掩膜排除布料反光区域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训练高精度模型（输入尺寸≥200×200）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实例分割模块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标注折皱轮廓（智能标注工具）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配置网格剪切工具（行/列=4/4）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设置阈值区分折皱严重程度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标注粘连产品边界（矩形工具）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配置位置判定规则（中心点间距&lt;5mm判定粘连）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启用图像校正功能消除传送带运动残影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多模块结果融合判定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生成检测报告（包含缺陷类型/位置/面积）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OK/NG分类（综合各模块置信度）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实时统计良品率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缺陷类型分布分析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