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一次性使用自粘式伤口敷料外观检测视觉方案（2D）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风险点：环境光线波动可能导致白色布料反光干扰检测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解决方案：采用中孔背光源实现均匀照明，消除阴影和反光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风险点：相机安装角度偏差导致视野未完全覆盖检测区域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解决方案：通过激光定位校准安装位置，确保292mm工作距离下视野完整覆盖100×100mm区域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风险点：不同批次布料色差或纹理差异影响杂质识别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解决方案：建立物料样本库并定期更新训练数据，动态调整图像对比度阈值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●产品名称：一次性使用自粘式伤口敷料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●检测内容：杂质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96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8485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VLYKBGS120X120X-406MM-24V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使用奥普特相机采集100×100mm区域图像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设置ROI框选100×100mm检测区域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采用均匀背光消除布料反光干扰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触发相机在传送带静止时捕获图像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调整图像对比度增强白色布料与杂质的差异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使用网格剪切工具将图像分割为20×20mm小图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应用全局掩膜遮盖非检测区域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创建"杂质"类别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使用画笔工具标注1mm以上杂质区域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启用数据增强（旋转±15°/缩放±10%）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设置输入尺寸为800×800px（确保1mm≈8像素）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模型类型：高速度模型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批量大小：16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总训练轮次：300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使用掩膜橡皮擦除误检区域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设置缺陷面积阈值（≥50像素判定为NG）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记录每批次检测的杂质数量及分布热力图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