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一次性水杯定位视觉方案（3D）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风险点：环境光干扰可能导致3D扫描数据异常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解决方案：加装遮光罩并控制现场光照强度在500lux以下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风险点：相机安装角度偏差超出±1°将导致Z轴测量误差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解决方案：使用激光校准仪辅助安装，确保光轴与传送带垂直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风险点：白色PP材质反光差异可能影响轮廓线提取稳定性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解决方案：启用软件动态增益调节功能，补偿表面反射率变化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●产品名称：一次性水杯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●产品材质：pp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mm)：40*40*150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mm)：200.0 * 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●工作节拍(pcs/min)：25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431mm, X视野大小 = 223.598mm, Z向视野大小 = 354mm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OPT-LPE2-040-01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223.598mm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E2-040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940" y="1680210"/>
            <a:ext cx="4058119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66940" y="5465790"/>
            <a:ext cx="405811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OPT-LPE2-040-01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