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一次性水杯定位视觉方案（3D）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风险点：环境光干扰导致3D扫描数据波动（白色PP材质反光敏感）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解决方案：加装遮光罩并固定现场光照强度（建议500-800lux均匀照明）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风险点：相机安装角度偏差导致Z轴视野未完全覆盖杯体高度（理论200mm）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解决方案：通过标定靶板校准相机倾角，确保Z轴视野下沿低于杯底10mm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风险点：水杯壁厚公差超出设计范围（±0.3mm）影响平面度检测稳定性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解决方案：在软件预处理阶段增加动态阈值补偿算法（适应±0.5mm壁厚波动）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●产品名称：一次性水杯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●产品材质：pp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mm)：40*40*150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mm)：200.0 * 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●工作节拍(pcs/min)：25</a:t>
            </a:r>
          </a:p>
          <a:p>
            <a:pPr>
              <a:defRPr sz="1400" b="1"/>
            </a:pPr>
            <a:r>
              <a:t>●工作距离(mm)：431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09060"/>
            <a:ext cx="3544089" cy="26242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431mm, X视野大小 = 223.598mm, Z向视野大小 = 354mm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OPT-LPE2-040-01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223.598mm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0.63s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3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079" y="2725464"/>
            <a:ext cx="5857875" cy="2720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PE2-040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227" y="1474470"/>
            <a:ext cx="4535545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304227" y="5671530"/>
            <a:ext cx="4535545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OPT-LPE2-040-01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