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mm)：50*50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mm)：12*8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●最小工作距离(mm)：110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●单次拍照识别码数量(pcs)：2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●工作距离(mm)：150-250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317" y="2768408"/>
            <a:ext cx="2493645" cy="28203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R5016MG-25M-WGG01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891" y="1577340"/>
            <a:ext cx="5228216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81891" y="5568660"/>
            <a:ext cx="522821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R5016MG-25M-WGG01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