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一维码读取方案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极性设置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选择"任意"极性（适应深色/浅色码）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启用镜像自动识别（应对左右翻转情况）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启用重复码按帧过滤（超时时间设为500ms）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设置码值长度范围（8-20字符）过滤异常数据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选择TCP服务器模式（端口502）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配置结果输出格式 | 套 | 1 | 大华EasyID(dahua):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风险点：风险点：环境光干扰导致纸质码反光过曝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解决方案：解决方案：加装遮光罩并调整补光灯角度至45°入射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风险点：风险点：工作距离波动超出150-250mm范围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解决方案：解决方案：采用机械定位支架+激光测距校准安装位置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风险点：风险点：纸质码印刷密度差异影响解码成功率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解决方案：解决方案：启用多帧校验功能（连续3帧验证）并设置ISO15416质量阈值≥B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mm)：400*100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mm)：40*10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●最小单元格尺寸(mil)：50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●每秒拍照次数(pcs/s)：5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●单次拍照识别码数量(pcs)：30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●工作距离(mm)：150-250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读码器_无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317" y="2768408"/>
            <a:ext cx="2493645" cy="28203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读码器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653" y="2059781"/>
            <a:ext cx="3772852" cy="34570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00217" y="5157134"/>
            <a:ext cx="4150137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150-250mm, B(识别范围宽度) = 26-46mm, C(识别范围长度) = 39-69mm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R5060MG-25M-WGG01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3072 * 2048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836" y="955833"/>
            <a:ext cx="7192327" cy="49463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891" y="1577340"/>
            <a:ext cx="5228216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81891" y="5568660"/>
            <a:ext cx="522821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R5060MG-25M-WGG01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大华EasyID(dahua):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```markdown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 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相机参数设置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曝光时间设置为20000μs（平衡亮度与帧率）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增益设置为12（避免过度噪点）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帧率设置为5Hz（匹配每秒5次拍照需求）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补光灯配置为高频闪模式（减少运动模糊）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光源控制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开启上左/上右双路补光（覆盖400×100mm识别范围）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设置补光强度为70%（避免纸质反光过曝）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图像降噪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启用中值滤波（3×3核）处理纸质表面噪点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应用2次腐蚀运算消除小黑点干扰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对比度增强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开启伽马校正（值设为2.5）提升黑白对比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执行开运算（3×3核）消除模块内白色干扰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 一维码检测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算法配置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启用CODE128码类型识别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设置最大读码数量为30（单帧处理上限）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读码超时时间设为800μs（适应低速场景）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启用多帧校验功能（连续3帧验证）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极性设置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选择"任意"极性（适应深色/浅色码）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启用镜像自动识别（应对左右翻转情况）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数据过滤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启用重复码按帧过滤（超时时间设为500ms）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设置码值长度范围（8-20字符）过滤异常数据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输出配置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选择TCP服务器模式（端口502）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配置结果输出格式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大华EasyID(dahua):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```markdown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 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相机参数设置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曝光时间设置为20000μs（平衡亮度与帧率）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增益设置为12（避免过度噪点）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帧率设置为5Hz（匹配每秒5次拍照需求）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补光灯配置为高频闪模式（减少运动模糊）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光源控制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开启上左/上右双路补光（覆盖400×100mm识别范围）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设置补光强度为70%（避免纸质反光过曝）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图像降噪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启用中值滤波（3×3核）处理纸质表面噪点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应用2次腐蚀运算消除小黑点干扰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对比度增强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开启伽马校正（值设为2.5）提升黑白对比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执行开运算（3×3核）消除模块内白色干扰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 一维码检测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算法配置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启用CODE128码类型识别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设置最大读码数量为30（单帧处理上限）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读码超时时间设为800μs（适应低速场景）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启用多帧校验功能（连续3帧验证）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极性设置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选择"任意"极性（适应深色/浅色码）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启用镜像自动识别（应对左右翻转情况）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数据过滤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启用重复码按帧过滤（超时时间设为500ms）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设置码值长度范围（8-20字符）过滤异常数据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### 输出配置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选择TCP服务器模式（端口502）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 配置结果输出格式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曝光时间设置为20000μs（平衡亮度与帧率）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增益设置为12（避免过度噪点）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帧率设置为5Hz（匹配每秒5次拍照需求）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补光灯配置为高频闪模式（减少运动模糊）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开启上左/上右双路补光（覆盖400×100mm识别范围）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设置补光强度为70%（避免纸质反光过曝）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图像降噪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启用中值滤波（3×3核）处理纸质表面噪点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应用2次腐蚀运算消除小黑点干扰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开启伽马校正（值设为2.5）提升黑白对比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执行开运算（3×3核）消除模块内白色干扰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启用CODE128码类型识别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设置最大读码数量为30（单帧处理上限）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读码超时时间设为800μs（适应低速场景）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启用多帧校验功能（连续3帧验证）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