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最大读码数量：30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超时时间：300us（适应静态场景）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多区域读码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启用16个ROI区域划分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每区域设置4个角点匹配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区域名称输出使能：开启（便于结果追溯）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重复码过滤策略：按帧过滤（避免同一帧重复计数）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正则表达式过滤：^[A-Z0-9]{8,12}$（校验码格式）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传输方式：TCP结果打包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输出排序：按中心坐标X升序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码值填充：启用长度填充至12位（不足补0）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IO配置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输出源类型：读码成功时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脉冲信号：宽度500ms（指示识别完成）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电平翻转：启用（适配外部设备逻辑）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蜂鸣器配置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源类型：读码成功时输出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工作次数：3次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持续时间：200ms/次（提供识别反馈）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mm)：200*100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mm)：30*5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●最小单元格尺寸(mil)：22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●单次拍照识别码数量(pcs)：30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●工作距离(mm)：50-500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R4013MG-07M-RGG01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1024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Modnet, Modbus, EtherNet/IP, MC(SLMP), FINS/UDP, FINS/TCP), MELSEC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R4013MG-07M-RGG01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曝光时间：根据纸质码反光特性设置中等曝光值（建议500-1000us）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增益：设置为12-15以平衡亮度与噪点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伽马值：设置为2.2增强黑白对比度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自动亮度训练：启用ROI区域（200*100mm范围）进行动态亮度调整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启用四路补光灯常亮模式，确保30*5mm码区域均匀照明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第一次预处理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算法选择：中值滤波（3x3）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次数：2次（消除纸质表面噪点）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第二次预处理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算法选择：腐蚀（3x1）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次数：1次（增强条码边缘锐度）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第三次预处理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算法选择：开运算（3x3）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次数：1次（消除模块内白色干扰）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条形码类型：CODE128/EAN13/CODE39（多选）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读码模式：增强模式（兼顾30个码的识别稳定性）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