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重复码过滤：启用按帧过滤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码值长度限制：设置最小长度8，最大长度256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输出排序：按中心坐标X升序排列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通信输出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传输方式：TCP服务器模式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端口号：设置为5020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输出格式：启用码值长度填充（填充字符'0'）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性能监控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启用单项耗时显示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设置统计周期：每小时自动清零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记录成功率：计算读码成功/总尝试次数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风险点：现场存在粉尘或油污可能导致镜头污染，影响读码成功率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解决方案：定期清洁镜头并加装防尘罩，保持工作区域环境洁净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风险点：安装位置偏差导致工作距离超出150-250mm范围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解决方案：严格按布局图定位安装，使用激光测距仪校准安装位置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风险点：塑料材质反光或颜色差异导致码对比度不足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解决方案：调整相机曝光时间/增益参数，或在码表面增加漫反射贴纸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●每秒拍照次数(pcs/s)：20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●工作距离(mm)：150-250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4" y="2164047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150-250mm, B(识别范围宽度) = 19-34mm, C(识别范围长度) = 26-46mm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R5016MG-25M-BGG01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R5016MG-25M-BGG01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曝光时间：设置为30000us（根据20帧/秒计算）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增益：设置为15（平衡亮度与噪点）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伽马值：设置为2.2（增强对比度）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帧率：设置为20fps（匹配拍照频率）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补光灯：开启4路内置光源，设置为高频闪模式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自动调焦：启用全局调焦，设置工作距离范围100-600mm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ROI区域设置：划定100×100mm检测区域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自动亮度训练：启用曝光优先策略，设置动态模式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第一次预处理：中值滤波（3×3），次数2次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第二次预处理：腐蚀3×1，次数1次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第三次预处理：禁用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ISP配置：启用锐化和降噪功能，对比度增强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条形码类型：启用CODE128/EAN13/CODE39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最大读码数量：设置为10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读码超时时间：设置为300us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多帧校验：启用标准模式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极性设置：选择任意（适应黑白码）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启用ISO15416质量评价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设置符号对比度使能和可解码性使能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OK等级设定：B≥C≥D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