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启用正则表达式过滤（校验码值格式）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重复码过滤：按帧过滤（避免重复读取）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结果排序：按中心坐标X升序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输出格式：自定义文本格式（包含码类型+数据+质量评分）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TCP/IP传输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服务器模式：启用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端口号：5020（工业标准端口）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数据包结构：ASCII0x02+数据+ASCII0x03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读码成功信号：输出高电平脉冲（宽度50ms）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读码失败信号：输出低电平持续100ms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单帧处理耗时统计（上限25ms）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识别成功率监控（目标≥99.5%）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存储策略：解码失败图像全保存（BMP格式）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质量趋势分析：每小时生成质量评分直方图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风险点：塑料材质表面反光可能导致图像质量下降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解决方案：启用高频闪模式补光灯并动态调整伽马值（0.8-3.2）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风险点：工作距离波动（100-600mm）易导致焦距偏差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解决方案：启用ROI区域自动调焦功能，限定安装位置在150-250mm标准范围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风险点：塑料码表面划痕或油污影响边缘对比度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解决方案：预处理阶段执行中值滤波+开运算，并设置最小边缘对比度≥30%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mm)：35*15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●每秒拍照次数(pcs/s)：20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●工作距离(mm)：150-250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22" y="1905688"/>
            <a:ext cx="3384232" cy="3827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31" y="2085498"/>
            <a:ext cx="4216717" cy="38638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150-250mm, B(识别范围宽度) = 19-34mm, C(识别范围长度) = 26-46mm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R5016MG-25M-BGG01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读码器配置图_无光源_1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63" y="1474470"/>
            <a:ext cx="5518672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12663" y="5671530"/>
            <a:ext cx="551867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R5016MG-25M-BGG01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曝光时间：根据工作距离(100-600mm)动态调整，优先保证码区域清晰度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增益：设置为12-15（平衡亮度与噪点）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伽马值：设置为2.5（增强黑白对比度）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自动调焦：启用ROI区域调焦（针对35*15mm码区域）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补光灯：启用高频闪模式（抑制塑料材质反光）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视觉定位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ROI区域划分：在100*100mm识别范围内设置15个独立检测框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多区域读码：启用ROI绘制功能，每个区域设置最大读码数量为1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第一次预处理：中值滤波（3x3）消除噪点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第二次预处理：开运算（3x1）消除白色干扰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第三次预处理：锐化处理（增强码边缘）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动态参数调整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根据码表面反光强度自动调节伽马值（范围0.8-3.2）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按工作距离自动补偿焦距（100-600mm线性映射）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启用Code128/Code39/EAN13多类型识别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读码模式：增强模式（兼顾速度与精度）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最大读码数量：15（单帧处理）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超时时间：300us（适应20fps采集频率）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启用ISO15415质量评价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最小边缘对比度：≥30%（适应塑料材质特性）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缺陷检测：启用（检测码表面划痕）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