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区域2：中间1/3区域，设置读取5个码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区域3：右1/3区域，设置读取5个码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过滤规则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重复码过滤：按帧过滤（避免重复读取）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码值长度：10-20字符（根据实际码制设定）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传输方式：TCP服务器（端口5000）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输出格式：自定义格式（码类型+数据+质量评分）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成功标记："OK"，失败标记："NG"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以太网通讯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网络模式：TCP服务器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端口号：5000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数据包格式：ASCII 0x02头+0x03尾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IO信号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读码成功输出：高电平脉冲（宽度500ms）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读码失败输出：低电平持续信号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风险点：金属材质反光可能导致图像过曝或噪点增加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解决方案：采用环形背光+高频闪模式，设置伽马值3.0增强对比度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风险点：安装位置偏差导致焦距超出200-1000mm工作范围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解决方案：严格按布局图定位，启用全局调焦功能覆盖全距离段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风险点：不同批次物料码制/尺寸差异影响识别成功率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解决方案：预设CODE128/EAN13双码制，配置ROI区域尺寸自适应算法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mm)：50.0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mm)：30*10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●最小单元格尺寸(mil)：10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●每秒拍照次数(pcs/s)：2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●单次拍照识别码数量(pcs)：15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●工作距离(mm)：317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07990" y="5713730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31" y="2085498"/>
            <a:ext cx="4216717" cy="38638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317mm, B(识别范围宽度) = 35.1mm, C(识别范围长度) = 43.8mm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6451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R5013MG-00c-NGV01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1025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Code39,Code93,Code128,CodaBar,EAN8,EAN13,UPCA,UPCE,ITF25,2ofS(Industrializofos),standard25,GS1-128等；二维码：QR/DataMatrix/MQR/GS1DM/GS1QR等）；码质量评价：（ISO/IEC29138/ACMF/IEC/IEC138/IEC13410）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 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MHR2520M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81005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89805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0025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78825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84706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93506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R5013MG-00c-NGV01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MHR2520M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XF-PTI060-PRO-(C)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canrill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曝光时间：根据金属反光特性设置为1000-2000μs（平衡亮度与帧率）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增益：设置为12（避免过度噪点）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伽马值：3.0（增强黑白对比度）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自动调焦：启用全局调焦，设置焦距范围200-1000mm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补光灯：启用高频闪模式，亮度根据ROI区域自动调节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使用环形光源（消除金属反光）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设置光源亮度为70%（避免过曝）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第一次预处理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算法选择：中值滤波（3x3）（消除金属表面噪点）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次数：2次（平衡处理效果与耗时）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第二次预处理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算法选择：腐蚀（3x1）（消除细小黑斑）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次数：1次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第三次预处理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算法选择：锐化（增强码边缘）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次数：1次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读码检测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一维码类型：CODE128/EAN13（覆盖常见工业码制）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最大读码数量：8（通过多区域读码扩展至15个）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读码模式：增强模式（兼顾复杂场景识别能力）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超时时间：1000μs（适应多码处理）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多区域读码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创建3个ROI区域（覆盖50x10mm识别范围）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区域1：左1/3区域，设置读取5个码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