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质量等级OK判定为"A/B/C"，NG判定为"D"。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**结果过滤**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在输出配置中：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启用"重复码过滤"（按帧策略），避免重复数据。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设置"码值长度"为固定值（根据实际码长度），过滤异常数据。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传输方式选择"TCP结果打包"，配置IP地址和端口号。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输出格式自定义为"码值+质量等级"，分隔符使用逗号。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**数据传输**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在通讯配置中：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网络模式设为"TCP服务器"，端口号设为5000。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启用"网络数据头部填充"（填充ASCII 0x02），尾部添加回车换行符。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**IO信号控制**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读码成功时输出高电平脉冲（宽度500ms），触发外部设备反馈。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**性能监控**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在系统配置中：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启用"历史记录"和"统计信息"，记录单帧读码耗时和成功率。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设置统计周期为1分钟，自动清零功能关闭。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**异常处理**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当读码失败率&gt;5%时，触发报警并通过虚拟键盘输出工具发送日志。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解决方案：通过软件自动亮度训练（ROI区域+曝光优先策略）优化亮度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风险点：安装位置偏差导致工作距离超出50-500mm范围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解决方案：严格按布局图定位安装，使用标定工具校准相机高度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风险点：物料码位置/尺寸偏差超出30×10mm识别范围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解决方案：软件配置15个自适应ROI区域，启用动态尺寸补偿算法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mm)：50*10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●工作距离(mm)：50-500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4" y="2164047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50-500mm, B(识别范围宽度) = 34-297mm, C(识别范围长度) = 42-372mm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R4013MG-07M-RGG01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R4013MG-07M-RGG01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**相机连接**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通过设备列表搜索并连接相机，确保相机处于"连接且在拉流"状态（图标显示为绿色）。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**触发模式设置**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在触发配置中选择"自由拉流"模式，设定帧率为2帧/秒，确保与产品静止状态匹配。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**图像参数调整**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在扫描配置中：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曝光时间：根据金属反光特性调整至适中值（如5000μs），避免过曝或欠曝。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增益：设置为10，平衡亮度与噪点。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自动亮度训练：启用ROI区域（覆盖码区域）进行亮度优化，策略选择"曝光优先"。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在读码配置的预处理中：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第一次预处理：选择"中值滤波"（3×3），去除金属表面噪声。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第二次预处理：选择"腐蚀"（3×1），消除黑斑干扰。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第三次预处理：选择"锐化"，增强码边缘对比度。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**多区域ROI划分**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在多区域读码配置中：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创建15个ROI区域（30×10mm），覆盖所有目标码位置。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每个区域设置"读码期望个数"为1，"匹配点数"为3个角点。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**读码参数配置**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在读码常用配置中：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启用"一维码配置"，选择类型为CODE128/EAN13（根据实际码制）。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最大读码数量设为15，读码超时时间设为3000μs。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开启"多帧校验使能"，确保单帧内15个码全部识别。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**质量评价**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在高级配置中：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启用ISO15415质量评价，设置"最小边缘对比度"和"调制"阈值，过滤低质量码。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