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一维码读取方案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期望读码数：10（每个区域配置1个目标码）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重复码过滤：按帧过滤（避免重复识别）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正则表达式过滤：根据实际码值格式设置校验规则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传输方式：TCP（实时传输识别结果）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输出排序：按中心坐标X升序（便于后续处理）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未读到码时输出：自定义NG标识（如"MISSING"）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以太网通讯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网络模式：TCP服务器（端口5000）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传输使能：Y（启用结果传输）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IO配置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输出信号类型：脉冲（宽度500ms）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读码成功触发：高电平输出（联动外部设备）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风险点：金属材质反光可能导致图像过曝或欠曝，影响一维码识别率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解决方案：启用高频补光灯（70%亮度）+ 自动亮度训练（ROI区域动态调整）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风险点：工作距离范围大（50-500mm）易导致焦距偏差，造成图像模糊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解决方案：采用自动调焦ROI模式（聚焦50*10mm码区域）+ 实时焦距监控锁定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风险点：单次识别10个码时，物料位置/方向变化可能降低识别成功率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解决方案：配置10个独立ROI区域 + 区域匹配点数3个（增强部分遮挡容错性）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mm)：100*200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mm)：50*10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●每秒拍照次数(pcs/s)：1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●单次拍照识别码数量(pcs)：10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●工作距离(mm)：50-500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读码器_无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964" y="2164047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读码器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653" y="2059781"/>
            <a:ext cx="3772852" cy="34570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00217" y="5157134"/>
            <a:ext cx="4150137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50-500mm, B(识别范围宽度) = 17-171mm, C(识别范围长度) = 21-214mm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R4013MG-12M-RGG01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1024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Modnet, Modbus, EtherNet/IP, MC(SLMP), FINS/UDP, FINS/TCP), MELSEC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836" y="955833"/>
            <a:ext cx="7192327" cy="49463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120" y="1680210"/>
            <a:ext cx="4937760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7120" y="5465790"/>
            <a:ext cx="493776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R4013MG-12M-RGG01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曝光时间：根据金属材质反光特性，设置为1000-2000us（平衡亮度与帧率）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增益：设置为10-15（避免过度噪点）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伽马值：设置为2.0（增强黑白对比度）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自动亮度训练：启用ROI区域（100*200mm范围内）进行动态亮度调整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补光灯配置：启用高频闪模式，亮度设置为70%（抑制金属反光）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调焦设置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自动调焦：启用感兴趣区域（ROI）模式，聚焦于50*10mm码区域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当前焦距：通过调焦界面实时监控并锁定最佳焦距值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图像预处理配置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第一次预处理：中值滤波（3x3）×2次（消除金属表面噪点）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第二次预处理：腐蚀（3x1）×1次（增强条码边缘锐度）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第三次预处理：禁用（避免过度处理）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ISP配置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锐化使能：Y（增强条码边界）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降噪使能：Y（抑制金属表面噪声）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对比度使能：Y（提升黑白模块区分度）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一维码识别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条形码类型选择：CODE128/EAN13（根据实际码制选择）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读码模式：增强模式（兼顾速度与精度）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最大读码数量：10（匹配单次识别需求）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读码超时时间：500us（适应1pcs/s的采集频率）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多区域读码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ROI区域划分：在100*200mm范围内创建10个独立ROI区域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区域匹配点数：3个点（确保部分遮挡时仍可识别）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