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一维码读取方案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设置符号对比度≥3.0，最小边缘对比度≥2.5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OK等级设定：A≥B≥C（严格质量标准）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数据过滤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重复码过滤策略：按帧过滤（避免连续相同码误判）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正则表达式过滤：^[0-9A-Z]{8,15}$（验证码数据格式）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输出排序：按中心坐标X升序排列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通信输出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传输方式：TCP服务器模式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端口号：5000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输出格式：ASCII码格式，包含码值+质量评分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触发信号：读码成功时输出高电平脉冲（宽度200ms）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性能监控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记录每小时读码成功率（目标≥99.5%）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统计不同工作距离（50/100/200mm）下的识别差异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生成日报表：包含总读码数、失败码样本截图、质量评分分布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风险点：金属材质反光可能导致图像过曝或欠曝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解决方案：采用45°斜射环形光源+高频闪模式（亮度70%），配合中值滤波消除噪点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风险点：工作距离110mm易受安装误差影响识别范围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解决方案：启用全局自动调焦功能，安装后进行50-200mm全行程焦距测试验证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风险点：多码识别时存在码深浅差异导致漏读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解决方案：启用ISO15416质量评价，设置符号对比度≥3.0的硬性过滤阈值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●码类型：一维码</a:t>
            </a:r>
          </a:p>
          <a:p>
            <a:pPr>
              <a:spcAft>
                <a:spcPts val="800"/>
              </a:spcAft>
              <a:defRPr sz="1400" b="1"/>
            </a:pPr>
            <a:r>
              <a:t>●识别范围(mm * mm)：100*100</a:t>
            </a:r>
          </a:p>
          <a:p>
            <a:pPr>
              <a:spcAft>
                <a:spcPts val="800"/>
              </a:spcAft>
              <a:defRPr sz="1400" b="1"/>
            </a:pPr>
            <a:r>
              <a:t>●码尺寸(mm * mm)：20*20</a:t>
            </a:r>
          </a:p>
          <a:p>
            <a:pPr>
              <a:spcAft>
                <a:spcPts val="800"/>
              </a:spcAft>
              <a:defRPr sz="1400" b="1"/>
            </a:pPr>
            <a:r>
              <a:t>●最小单元格尺寸(mil)：10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●最大工作距离(mm)：200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●最小工作距离(mm)：50</a:t>
            </a:r>
          </a:p>
          <a:p>
            <a:pPr>
              <a:spcAft>
                <a:spcPts val="800"/>
              </a:spcAft>
              <a:defRPr sz="1400" b="1"/>
            </a:pPr>
            <a:r>
              <a:t>●每秒拍照次数(pcs/s)：5</a:t>
            </a:r>
          </a:p>
          <a:p>
            <a:pPr>
              <a:spcAft>
                <a:spcPts val="800"/>
              </a:spcAft>
              <a:defRPr sz="1400" b="1"/>
            </a:pPr>
            <a:r>
              <a:t>●单次拍照识别码数量(pcs)：5</a:t>
            </a:r>
          </a:p>
          <a:p>
            <a:pPr>
              <a:spcAft>
                <a:spcPts val="800"/>
              </a:spcAft>
              <a:defRPr sz="1400" b="1"/>
            </a:pPr>
            <a:r>
              <a:t>●读码时产品运动速度(m/s)：0</a:t>
            </a:r>
          </a:p>
          <a:p>
            <a:pPr>
              <a:defRPr sz="1400" b="1"/>
            </a:pPr>
            <a:r>
              <a:t>●工作距离(mm)：110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读码器_无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522" y="1905688"/>
            <a:ext cx="3384232" cy="382762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读码器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531" y="2085498"/>
            <a:ext cx="4216717" cy="38638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7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110mm, B(识别范围宽度) = 65mm, C(识别范围长度) = 81mm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R3004MG-05-DEE110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读码器分辨率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512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支持码类型: 一维码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Code39，Code93，Code128，CodaBar，EAN8，EAN13，UPCA，UPCE，ITF25，2of（Industrial2of5），standard25，GS1-128等；二维码：QR/DataMatrix（MicroQR/GSIDM/GSIQR等）；码质量评价：（ISO/IEC29158/AIM-OPM），ISO/IEC15415，ISO/IEC15416）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通信接口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SDK, TCP Client, TCP Server, FTP, RS232, Modnet, Modbus, EtherNet/IP, MC(SLMP), FINS/UDP, FINS/TCP), MELSEC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读码器配置图_无光源_1台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196" y="1368028"/>
            <a:ext cx="5993606" cy="41219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663" y="1474470"/>
            <a:ext cx="5518672" cy="390906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812663" y="5671530"/>
            <a:ext cx="5518672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1295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1999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读码器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R3004MG-05-DEE110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1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大华EasyID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 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曝光时间：根据金属反光特性设置为1000-2000μs，确保码区域亮度均匀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增益：设置为12-15，平衡亮度与噪点控制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帧率：设置为5fps，匹配每秒5次拍照需求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自动调焦：启用全局调焦，工作距离范围50-200mm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补光灯配置：启用高频闪模式，亮度设置为70%，配合金属表面反光特性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使用奥普特环形光源，设置为高频闪模式（频率与相机帧率同步）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光源角度：45°斜射，减少金属表面镜面反射干扰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光强调节：通过EasyID内置亮度训练功能自动优化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第一次预处理：中值滤波（3×3）×2次，消除金属表面噪点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第二次预处理：腐蚀（3×1）×1次 + 膨胀（3×1）×1次，优化码边缘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第三次预处理：锐化（3×3）×1次，增强条码对比度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ROI设置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创建5个独立ROI区域，每个区域尺寸30×30mm（覆盖20×20mm码）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启用多区域读码功能，设置每个区域期望读取1个码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区域匹配点数：3个角点（适应金属码可能的轻微变形）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一维码检测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算法配置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一维码类型：启用CODE128/EAN13/CODE39多选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读码模式：标准模式（平衡速度与精度）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最大读码数量：5个/帧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超时时间：300μs（适应金属码高对比度特性）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极性设置：任意（兼容黑码/白码）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质量评价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启用ISO15416质量评价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