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一维码读取方案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启用正则表达式过滤（根据实际码格式定义规则）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设置码值长度范围8-14字符（典型金属条码长度）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传输方式选择TCP协议，端口号502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结果输出格式自定义：[码值][质量等级][区域ID]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读码成功时输出高电平脉冲（宽度500ms）触发机械手分拣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网络配置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设置TCP服务器模式，IP地址192.168.1.100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启用网络数据头部填充（Userid）和尾部回车换行符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IO控制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配置输入信号消抖时间200ms防止误触发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设置输出脉冲间隔300ms匹配机械手节拍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质量监控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启用ISO15415质量评价，设定符号对比度≥3.0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记录单次识别耗时（最大阈值400ms）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开启图片保存功能，解码失败时存储JPEG格式图像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设置统计周期为60秒，记录识别成功率/平均帧率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风险点：金属材质反光可能导致图像采集干扰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解决方案：采用高频补光灯配合1000-3000us曝光时间控制反光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风险点：工作距离80-200mm范围内需避免机械振动导致焦距偏移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解决方案：使用防震支架固定设备并启用自动调焦功能（焦距范围0-1600）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风险点：金属氧化或表面划痕可能影响条码质量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解决方案：设置ISO15415质量阈值≥3.0并启用自动亮度训练优化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mm)：100*10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mm)：30*1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●最小单元格尺寸(mil)：8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●每秒拍照次数(pcs/s)：2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●单次拍照识别码数量(pcs)：10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●工作距离(mm)：80-200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读码器_无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964" y="2164047"/>
            <a:ext cx="3027997" cy="34247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读码器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653" y="2059781"/>
            <a:ext cx="3772852" cy="34570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00217" y="5157134"/>
            <a:ext cx="4150137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80-200mm, B(识别范围宽度) = 16-44mm, C(识别范围长度) = 21-59mm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R3016PMG-16H-WGF01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1440 * 1080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Code39，Code93，Code128，CodaBar，EAN8，EAN13，UPCA，UPCE，ITF25，2of（Industrial2of5），standard25，GS1-128等；二维码：QR/DataMatrix（MicroQR/GSIDM/GSIQR等）；码质量评价：（ISO/IEC29158/AIM-OPM），ISO/IEC15415，ISO/IEC15416）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Modnet, Modbus, EtherNet/IP, MC(SLMP), FINS/UDP, FINS/TCP), MELSEC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无光源_1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836" y="955833"/>
            <a:ext cx="7192327" cy="49463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814" y="1680210"/>
            <a:ext cx="4944370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23814" y="5465790"/>
            <a:ext cx="494437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29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R3016PMG-16H-WGF01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1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设置帧率为2fps，曝光时间根据金属反光特性调整（建议1000-3000us），增益控制在1-5以减少噪点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启用自动调焦功能，设置焦距范围0-1600，调焦区域选择感兴趣区域（ROI）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配置ISP参数：伽马值设为2.0增强对比度，启用锐化和降噪功能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使用高频补光灯（频闪模式）避免金属反光干扰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设置补光灯亮度为70%初始值，配合自动亮度训练优化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根据100*10mm识别范围设置显示宽度1440px/高度1080px（按相机分辨率比例）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X轴偏移量设置为200px，Y轴偏移量设置为500px（根据机械手定位精度调整）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第一次预处理：中值滤波（3x3）消除金属表面噪点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第二次预处理：开运算（3x1）消除条码模块内白色干扰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第三次预处理：锐化处理增强条码边缘对比度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一维码检测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算法配置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启用Code128/EAN13/ITF25等金属常见码制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设置最大读码数量为10，读码超时时间500us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读码模式选择增强模式（兼顾小尺寸码识别）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多区域配置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创建10个ROI区域（30*1mm对应约450px*30px）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每个区域设置读码期望个数1，匹配点数要求3/4角点在区域内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区域名称输出使能，标记未读/少读/多读状态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