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重复码过滤：按帧过滤（避免传送带运动残留）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正则表达式过滤：^[0-9A-Z]{8,14}$（校验CODE128码格式）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结果传输：TCP协议（匹配工业通讯需求）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输出排序：按中心坐标X升序（对应传送带排列顺序）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未读到码标记："MISSING"（便于后续追溯）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以太网通讯配置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网络模式：ModbusTcp（工业标准协议）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端口号：502（默认工业端口）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传输使能：Y（实时传输识别结果）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输出信号类型：脉冲（触发下游设备）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脉冲宽度：500ms（匹配2pcs/s的节拍）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ISO15415使能：Y（评估一维码解码性能）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符号对比度阈值：≥3.0（确保8mil单元格可读）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单项耗时统计：记录每个码的识别时间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成功率统计：每小时统计识别成功率（目标≥99.5%）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风险点：塑料材质表面反光可能导致图像过曝或噪点干扰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解决方案：启用高频闪补光灯（70%功率）+伽马值2.2增强对比度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风险点：工作距离150-250mm范围内安装误差可能影响焦距匹配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解决方案：采用机械定位支架固定相机，配合"自动亮度训练"功能动态校准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风险点：30*10mm码在100*100mm识别范围内存在角度偏移风险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解决方案：划分10个30*10mm子ROI区域并启用角点匹配算法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●码类型：以一维码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●工作距离(mm)：150-250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150-250mm, B(识别范围宽度) = 19-34mm, C(识别范围长度) = 26-46mm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R5016MG-25M-WGG01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63" y="1474470"/>
            <a:ext cx="5518672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2663" y="5671530"/>
            <a:ext cx="551867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R5016MG-25M-WGG01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曝光时间：根据码尺寸调整至能清晰捕捉30*10mm码的最小单元格（8mil），建议初始值5000us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增益：设置为12以平衡亮度与噪点（塑料材质易反光需避免过曝）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伽马值：设置为2.2增强黑白对比度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补光灯配置：启用大华光源的高频闪模式，功率调至70%避免反光干扰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ROI区域设置：划定100*100mm识别范围内的补光强度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动态调节：根据图像亮度自动调整光源亮度（通过"自动亮度训练"功能）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图像预处理配置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第一次预处理：中值滤波（3x3）消除塑料表面噪点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第二次预处理：腐蚀（3x1）消除细小黑斑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第三次预处理：锐化（5x5）增强条码边缘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ISP配置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降噪使能：Y（针对塑料材质的噪点特性）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对比度使能：Y（强化30*10mm码的模块对比）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锐化使能：Y（配合预处理算法提升边缘清晰度）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读码配置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一维码类型选择：CODE128/EAN13（覆盖常见工业码制）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最大读码数量：10（匹配单次识别需求）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读码超时时间：3000us（兼顾2pcs/s的采集频率）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读码模式：标准模式（平衡速度与精度）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启用ROI区域划分：将100*100mm划分为10个30*10mm子区域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每区域期望读码数：1（确保每个码独立识别）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匹配点数设置：3个角点（适应可能的码形变）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