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一维码读取方案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创建10个独立ROI区域（35×15mm尺寸）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每个区域设置"读码期望个数"为1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质量校验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启用"Code39校验"（针对金属码易损特性）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设置最小单元格尺寸为9mil（符合规格要求）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启用"重复码过滤"（按帧策略，超时时间设为500ms）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设置"读码指定个数视为成功"为10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传输方式选择"ModbusTcp"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结果输出条件设置为"读码成功时输出"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启用"码值长度填充"（填充字符设为'0'，长度12位）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IO信号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读码成功时输出高电平脉冲（宽度200ms）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读码失败时触发蜂鸣器报警（3次短促蜂鸣）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TCP/IP配置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设置服务器IP为192.168.1.100（PLC地址）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端口号设置为502（Modbus标准端口）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启用"网络数据头部填充"（填充Userid）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设置结果分隔符为";"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尾部添加回车换行符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启用统计使能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设置统计周期为60秒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记录读码成功率（目标≥99.5%）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风险点：金属材质反光可能导致图像过曝或欠曝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解决方案：启用高频补光+动态曝光补偿（逻辑流程已配置）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风险点：50-500mm超宽工作距离易导致焦距不足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解决方案：采用C口可调焦镜头+多点标定（需选配F1.4大光圈镜头）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风险点：不同批次金属码氧化程度差异影响对比度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解决方案：启用伽马校正+自适应二值化（逻辑流程已配置）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mm)：100*150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mm)：35*15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●最小单元格尺寸(mil)：9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●每秒拍照次数(pcs/s)：1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●单次拍照识别码数量(pcs)：10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●工作距离(mm)：50-500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读码器_无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522" y="1905688"/>
            <a:ext cx="3384232" cy="38276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读码器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31" y="2085498"/>
            <a:ext cx="4216717" cy="38638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50-500mm, B(识别范围宽度) = 17-171mm, C(识别范围长度) = 21-214mm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R4013MG-12M-BGG01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1280 * 1024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Modnet, Modbus, EtherNet/IP, MC(SLMP), FINS/UDP, FINS/TCP), MELSEC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读码器配置图_无光源_1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96" y="1368028"/>
            <a:ext cx="5993606" cy="4121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663" y="1474470"/>
            <a:ext cx="5518672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812663" y="5671530"/>
            <a:ext cx="551867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R4013MG-12M-BGG01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相机触发配置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设置触发模式为"单帧触发"，触发源选择"Line0"（外部光电开关），触发方式为"上升沿"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设置触发延时0ms（产品静止时无需额外延时）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曝光参数设置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曝光时间设置为5000μs（金属材质需适当降低曝光避免反光过曝）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增益设置为12（平衡亮度与噪点）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补光控制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开启内置补光灯"上左+上右光源"，亮度设置为70%（灿锐镜头适配）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补光模式选择"高频闪"（同步触发消除频闪效应）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设置显示区域为100×150mm（与检测范围匹配）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X/Y轴偏移量自动居中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降噪处理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启用中值滤波（3×3窗口）消除金属表面噪点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伽马值设置为2.0（增强金属码的黑白对比）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启用锐化功能（提升码边缘清晰度）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先进行"腐蚀"处理（3×1内核，1次）消除反光亮点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后续"膨胀"处理（1×3内核，1次）恢复码结构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一维码检测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启用CODE128/EAN13/ITF25等常见工业码制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设置最大读码数量为10（单次识别10个码）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读码模式选择"增强模式"（兼顾速度与准确性）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