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49149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一维码读取方案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**数据验证**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启用"重复码过滤"（按帧策略，超时500ms）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设置码值长度校验（4-20字符范围）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启用正则表达式过滤（^[A-Z0-9]{4,20}$）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**输出配置**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配置TCP服务器（端口502）实时传输结果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设置输出格式：[码类型][数据][质量等级]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启用蜂鸣器反馈（成功3短音/失败1长音）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**工业协议**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配置ModbusTcp协议（从站ID=1）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映射DO[0]为读码成功信号（高电平有效）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设置心跳包间隔为1000ms（维持连接）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**异常处理**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配置断线自动重连（最大3次尝试）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设置NTP时间同步（与PLC时钟对齐）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**质量分析**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启用ISO15416质量评价（A/B/C/D等级）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记录最小边缘对比度（&gt;3.0为合格）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统计读码成功率（目标≥99.5%）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**数据归档**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配置FTP服务器上传失败图像（路径/NGImages/）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设置日志保留周期为30天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生成每小时统计报表（含平均耗时/误码率）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5789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风险点：工作距离跨度大（100-1500mm）可能导致环境光照不均或灰尘干扰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解决方案：安装防尘罩并配置自动增益补偿功能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风险点：长工作距离下相机角度偏差易导致码区边缘失焦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解决方案：采用可调角度支架并执行多点焦距校准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风险点：纸质标签批次差异可能引发反光率波动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解决方案：启用软件"动态伽马校正"功能适应不同反光特性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●码材质：纸质</a:t>
            </a:r>
          </a:p>
          <a:p>
            <a:pPr>
              <a:spcAft>
                <a:spcPts val="800"/>
              </a:spcAft>
              <a:defRPr sz="1400" b="1"/>
            </a:pPr>
            <a:r>
              <a:t>●码类型：一维码</a:t>
            </a:r>
          </a:p>
          <a:p>
            <a:pPr>
              <a:spcAft>
                <a:spcPts val="800"/>
              </a:spcAft>
              <a:defRPr sz="1400" b="1"/>
            </a:pPr>
            <a:r>
              <a:t>●识别范围(mm * mm)：200*100</a:t>
            </a:r>
          </a:p>
          <a:p>
            <a:pPr>
              <a:spcAft>
                <a:spcPts val="800"/>
              </a:spcAft>
              <a:defRPr sz="1400" b="1"/>
            </a:pPr>
            <a:r>
              <a:t>●码尺寸(mm * mm)：30*15</a:t>
            </a:r>
          </a:p>
          <a:p>
            <a:pPr>
              <a:spcAft>
                <a:spcPts val="800"/>
              </a:spcAft>
              <a:defRPr sz="1400" b="1"/>
            </a:pPr>
            <a:r>
              <a:t>●最小单元格尺寸(mil)：5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●每秒拍照次数(pcs/s)：9</a:t>
            </a:r>
          </a:p>
          <a:p>
            <a:pPr>
              <a:spcAft>
                <a:spcPts val="800"/>
              </a:spcAft>
              <a:defRPr sz="1400" b="1"/>
            </a:pPr>
            <a:r>
              <a:t>●单次拍照识别码数量(pcs)：10</a:t>
            </a:r>
          </a:p>
          <a:p>
            <a:pPr>
              <a:spcAft>
                <a:spcPts val="800"/>
              </a:spcAft>
              <a:defRPr sz="1400" b="1"/>
            </a:pPr>
            <a:r>
              <a:t>●读码时产品运动速度(m/s)：0</a:t>
            </a:r>
          </a:p>
          <a:p>
            <a:pPr>
              <a:defRPr sz="1400" b="1"/>
            </a:pPr>
            <a:r>
              <a:t>●工作距离(mm)：100-1500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读码器_无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9827" y="1840361"/>
            <a:ext cx="3027997" cy="342471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读码器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83" y="2123916"/>
            <a:ext cx="3772852" cy="345709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98994" y="519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100-1500mm, B(识别范围宽度) = 35-557mm, C(识别范围长度) = 47-743mm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R5050MG-16M-RGG02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读码器分辨率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2368 * 1792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支持码类型: 一维码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Code39，Code93，Code128，CodaBar，EAN8，EAN13，UPCA，UPCE，ITF25，2of（Industrial2of5），standard25，GS1-128等；二维码：QR/DataMatrix（MicroQR/GSIDM/GSIQR等）；码质量评价：（ISO/IEC29158/AIM-OPM），ISO/IEC15415，ISO/IEC15416）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通信接口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SDK, TCP Client, TCP Server, FTP, RS232, Profinet, Modbus, EtherNet/IP, MC(SLMP), FINS/UDP, FINS/TCP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读码器配置图_无光源_1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836" y="955833"/>
            <a:ext cx="7192327" cy="49463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580" y="1680210"/>
            <a:ext cx="5564839" cy="34975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3580" y="5465790"/>
            <a:ext cx="556483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48461" y="2637065"/>
          <a:ext cx="7847076" cy="1295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1999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读码器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R5050MG-16M-RGG02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1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大华EasyID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 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**相机参数设置**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设置触发模式为"自由拉流"（因产品静止且需连续采集）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配置帧率为9fps（匹配传送带速度）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启用自动曝光与自动增益（适应纸质反光特性）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设置ROI区域为200×100mm（覆盖完整检测范围）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**光源控制**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启用奥普特光源的"高频闪"模式（减少运动模糊）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设置补光强度为70%（避免纸质反光过曝）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启用"指定区域自动亮度"功能（针对30×15mm码区优化）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**图像增强**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应用中值滤波（3×3）消除纸质噪点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设置伽马值为2.5（增强黑白对比度）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启用锐化功能（强度30%）提升码边缘清晰度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**几何校正**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应用透视变换校正（补偿传送带平面倾斜）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设置裁剪区域为200×100mm（去除无效背景）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一维码检测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**算法配置**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启用CODE128/EAN13解码类型（常见纸质标签码制）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设置最大读码数量为10（匹配单次拍照需求）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配置超时时间为300us（平衡速度与稳定性）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启用"多帧校验"功能（提高低质量码识别率）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**预处理链**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第一次预处理：腐蚀（3×1）消除黑斑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第二次预处理：开运算（3×3）去除白色干扰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第三次预处理：反色（适应深色背景）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结果处理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