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最大读码数量：10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超时时间：300us（适应6fps采集频率）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创建10个ROI区域（30x15mm尺寸）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每个区域设置4个角点匹配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启用区域名称输出功能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启用ISO15415标准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最小边缘对比度：≥3.5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可解码性：≥B级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重复码过滤：按帧过滤（超时时间500ms）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正则表达式过滤：^[0-9A-Z]{8,12}$（匹配典型工业码格式）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码值长度限制：8-12字符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IO配置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读码成功输出：高电平脉冲（宽度200ms）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读码失败输出：低电平持续信号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以太网配置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网络模式：ModbusTcp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端口号：502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数据格式：ASCII码+回车换行符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结果传输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输出格式：[码值][质量等级][时间戳]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分隔符：","（逗号分隔）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读码成功率：每分钟统计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平均耗时：计算单帧处理时间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历史记录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存储策略：解码失败图像+对应码值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存储路径：FTP服务器（IP:192.168.1.100）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解决方案：启用高频闪模式+ROI区域补光，设置曝光时间5000us与增益12平衡亮度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风险点：工作距离80-1500mm范围内安装位置偏差导致读码区域覆盖不全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解决方案：采用可调支架确保相机光轴垂直于码面，启用自动调焦功能覆盖ROI区域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风险点：不同批次金属物料表面氧化/划痕影响码对比度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解决方案：通过中值滤波+腐蚀预处理消除表面缺陷，启用ISO15415质量评价过滤低对比度码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mm)：30*15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●每秒拍照次数(pcs/s)：6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●工作距离(mm)：80-1500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95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3" y="2123916"/>
            <a:ext cx="3772852" cy="34570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19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80-1500mm, B(识别范围宽度) = 18-347mm, C(识别范围长度) = 24-463mm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R5016MG-16M-WGG01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R5016MG-16M-WGG01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曝光时间：根据金属材质反光特性，设置适中曝光时间（如5000us）以平衡亮度与噪点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增益：设置为12以增强图像亮度，配合自动亮度训练优化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伽马值：设置为2.5提升黑白对比度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自动调焦：启用并设置ROI区域覆盖码中心位置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内置补光灯：启用高频闪模式，功率设置为70%避免金属反光过曝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ROI区域补光：针对码所在区域单独增强照明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第一次预处理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算法选择：中值滤波（3x3）消除金属表面噪点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次数：2次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第二次预处理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算法选择：腐蚀（3x1）消除细小黑斑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次数：1次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第三次预处理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算法选择：开运算（3x3）去除残留噪点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次数：1次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一维码识别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条码类型：CODE128/EAN13（多选）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读码模式：增强模式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