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多区域配置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划分4个ROI区域（每个区域50×50mm）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每个区域设置最大读码数量为6-7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启用"3个角点匹配"判定策略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设置区域名称输出使能便于结果追溯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启用重复码过滤（按帧策略）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设置码值长度范围（8-20字符）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启用正则表达式过滤（^[A-Z0-9]+$）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传输方式选择TCP协议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结果输出格式：码类型+数据+质量评分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设置码值填充使能（长度12，填充字符'0'）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配置蜂鸣器成功提示（3次短响）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设置TCP服务器模式（端口8080）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启用数据头部填充（IP地址）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配置保活周期为5000ms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设置结果分隔符为"\r\n"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启用ISO15415质量评价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设置符号对比度阈值≥3.0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记录每小时读码成功率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生成NG码图像存档（FTP路径：/failures/）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风险点：金属材质反光干扰图像采集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解决方案：采用偏振滤光片+双侧对称补光消除反光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风险点：长工作距离导致焦距匹配偏差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解决方案：配置电动变焦镜头+自动对焦功能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风险点：小尺寸码易受表面油污影响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解决方案：增加ISO15415质量检测+定期清洁工艺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mm)：200*200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●单次拍照识别码数量(pcs)：25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80-1500mm, B(识别范围宽度) = 55-911mm, C(识别范围长度) = 73-1215mm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R5016MG-06M-BGG01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R5016MG-06M-BGG01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设置曝光时间为10000us（平衡亮度与帧率）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增益设为12（避免过度噪点）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启用自动亮度训练，ROI区域覆盖码分布范围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启用ISP锐化功能（强度30%）增强码边缘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设置帧率为10fps（匹配传送带速度）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使用高频闪光补光（频率与相机帧率同步）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设置补光强度为70%（避免金属反光过曝）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启用双侧对称光源消除阴影干扰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第一次预处理：中值滤波（3×3）消除噪点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第二次预处理：开运算（3×3）消除小黑斑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第三次预处理：锐化（强度50%）强化码边缘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关闭JPEG图像压缩以查看实时预处理效果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启用CODE128/EAN13/EAN8多类型识别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设置最大读码数量为25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读码模式选择"增强"（兼顾速度与精度）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超时时间设为3000us（适应复杂场景）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极性设置为"任意"（支持深浅色码）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