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启用多帧校验（连续3帧验证稳定性）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开启ISO15415质量评价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设置最小边缘对比度≥3.5（适应金属反光特性）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启用缺陷检测（识别划痕/氧化影响）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启用重复码过滤（按帧策略）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设置码值长度范围（8-20字符）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启用数字过滤（排除非数字码）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结果传输方式：TCP服务器（端口502）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输出格式：ASCII码+逗号分隔（含时间戳/码类型/质量评分）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启用蜂鸣器反馈（成功读码3短响）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设置IP地址为192.168.1.100（与PLC同网段）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启用ModbusTcp协议（寄存器地址40001-40025）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配置心跳包间隔500ms（维持连接）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记录每小时读码成功率（目标≥99.5%）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统计各类型码识别耗时（异常值&gt;200ms报警）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生成日报表（含NG码图像存档路径）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风险点：金属材质反光可能导致图像过曝或欠曝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解决方案：采用高频补光灯+伽马值2.5增强对比度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风险点：80-1500mm超宽工作距离导致焦距调试复杂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解决方案：启用自动对焦功能并分段验证成像清晰度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风险点：金属氧化/划痕可能降低码边缘对比度（ISO15415≥3.5）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解决方案：增加每日首件检测并记录质量评分异常值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mm)：200*200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●单次拍照识别码数量(pcs)：25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●工作距离(mm)：80-1500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无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840361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80-1500mm, B(识别范围宽度) = 55-911mm, C(识别范围长度) = 73-1215mm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R5016MG-06M-WGG01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96" y="1368028"/>
            <a:ext cx="5993606" cy="41219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1680210"/>
            <a:ext cx="4937760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27120" y="5465790"/>
            <a:ext cx="493776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R5016MG-06M-WGG01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设置曝光时间为10000us（平衡亮度与帧率）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增益设为12（避免过度噪点）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帧率设定为1fps（匹配传送带速度）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启用内置补光灯（模式设为高频闪）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ROI区域裁剪为200×200mm（覆盖检测范围）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开启四路补光灯（左/右/上/下）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设置自动亮度训练（ROI范围覆盖所有码区域）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伽马值设为2.5（增强金属表面对比度）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第一次预处理：中值滤波（3×3）×2次（消除金属反光噪点）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第二次预处理：腐蚀（3×1）×1次（消除白色干扰）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第三次预处理：锐化×1次（强化码边缘）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启用水平翻转（补偿传送带方向）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设置垂直翻转（根据码实际朝向调整）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读码检测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启用一维码类型：CODE128/EAN13/CODE39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最大读码数量设为25（匹配单次识别需求）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读码模式选择增强（提升复杂场景识别率）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