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读码模式选择"增强"（适配7mil最小单元格）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启用多帧校验（补偿运动速度0.2m/s）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启用ISO15416质量评价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设置质量等级OK范围为A/B/C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输出质量等级信息为"OK/NG"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启用重复码过滤（按帧过滤）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设置超时时间为2000ms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启用正则表达式过滤（匹配金属码特征）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结果传输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传输方式选择TCP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结果输出条件设为"读码成功时输出"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输出格式自定义为"Code128: [码值]"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端口号设置为5000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服务器IP地址设为192.168.1.100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启用网络保活（周期1000ms）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蜂鸣器配置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源类型设为"读码成功时输出"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工作次数设为3次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持续时间设为200ms/次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读码统计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启用统计使能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设置统计周期为60秒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错误日志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启用错误码记录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设置错误码分类（反光干扰/码污损/定位失败）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导出日志格式为CSV（含时间戳和错误详情）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解决方案：采用中孔背光光源实现均匀照明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风险点：长焦距下安装角度偏差易导致图像模糊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解决方案：通过三维调节支架校准相机与码面垂直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风险点：金属码氧化/涂层不均可能降低对比度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解决方案：定期校验码面质量并保持清洁状态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mm)：20*10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●最小单元格尺寸(mil)：7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●读码时产品运动速度(m/s)：0.2</a:t>
            </a:r>
          </a:p>
          <a:p>
            <a:pPr>
              <a:defRPr sz="1400" b="1"/>
            </a:pPr>
            <a:r>
              <a:t>●工作距离(mm)：668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668mm, B(识别范围宽度) = 158.5mm, C(识别范围长度) = 188.2mm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R5050MG-00c-NGG01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Code39,Code93,Code128,CodaBar,EAN8,EAN13,UPCA,UPCE,ITF25,2ofS(Industrializofos),standard25,GS1-128等；二维码：QR/DataMatrix/MQR/GS1DM/GS1QR等）；码质量评价：（ISO/IEC29138/ACMF/IEC/IEC138/IEC13410）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 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FA2516A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12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2112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R5050MG-00c-NGG01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设置曝光时间为5000μs（平衡亮度与帧率）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增益设为15（避免过度噪点）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启用自动亮度训练（ROI区域设为200*100mm）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焦距设置为1200（适配300mm工作距离）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触发模式选择"电平触发"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触发源设置为Line0（机械手信号输入）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触发延时设为500μs（补偿运动速度0.2m/s）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算法选择：中值滤波（消除金属反光噪点）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处理次数：1次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算法选择：开运算（消除模块内白色干扰）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处理次数：1次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算法选择：锐化（增强金属码边缘对比度）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处理次数：1次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启用CODE128码类型识别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最大读码数量设为5（匹配单次拍照识别需求）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