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输出OK等级为A/B/C，NG等级为D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启用重复码过滤（按帧策略），避免重复读取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设置码值长度范围（12-20字符），过滤异常数据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配置读码成功时输出高电平脉冲信号（宽度500ms）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未读到码时输出自定义NG标识符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**结果传输**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选择TCP协议，配置服务器IP与端口号（如192.168.1.100:5000）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设置结果输出格式为ASCII码，添加回车换行符分隔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**日志记录**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启用单项耗时统计，记录每次读码的处理时间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设置图片保存策略：仅保存解码失败图像，路径为`C:\Logs\NGImages`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每小时导出一次读码日志，包含成功率、平均耗时等指标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风险点：塑料材质反光导致图像过曝/欠曝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解决方案：采用背光或同轴光源补偿照明，动态调整增益参数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风险点：80-1500mm超长工作距离导致景深不足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解决方案：选用C口远心镜头+自动对焦模块，确保全距离范围清晰成像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风险点：不同批次塑料件印刷对比度差异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解决方案：启用ISO15415质量评价，设置边缘对比度阈值过滤NG码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●最小单元格尺寸(mil)：6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●单次拍照识别码数量(pcs)：6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66-1092mm, C(识别范围长度) = 88-145mm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R5050MG-08M-WGG02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2368 * 1792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R5050MG-08M-WGG02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设置触发模式为外部触发，确保与传送带同步（静止时无需运动补偿）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分辨率适配识别范围（200×100mm），确保码尺寸（30×15mm）在视野内清晰覆盖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帧率设置为2帧/秒，匹配来料频率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启用背光或同轴光源，减少塑料材质反光干扰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调整亮度至最佳对比度，避免过曝或欠曝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应用中值滤波（3×3）消除噪声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使用锐化算法增强条码边缘对比度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开运算（先腐蚀后膨胀）消除小面积干扰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**ROI区域划分**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划分6个独立ROI区域，每个区域覆盖单个条码位置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启用多区域读码功能，设置每个区域期望读取数量为1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**读码参数配置**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启用CODE128码类型识别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设置最大读码数量为6，匹配单次识别需求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读码模式选择“标准”，平衡速度与稳定性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启用“极性任意”支持黑白码混合场景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**质量评价**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开启ISO15415质量评价，设定最小边缘对比度阈值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