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一维码读取方案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读码超时时间：3000us（适应金属码解码复杂度）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多帧校验使能：Y（提升稳定性）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质量评价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ISO15415使能：Y（评估金属码印刷质量）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最小边缘对比度：设置为15%（适应金属反光环境）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过滤规则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重复码过滤策略：按帧过滤（避免机械手运动导致的重复读取）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正则表达式过滤：^[A-Z0-9]{8,12}$（验证金属件编码规范）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结果输出条件：读码成功时输出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输出排序规则：按中心坐标X升序（匹配机械手抓取顺序）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码值长度填充：使能，填充字符为'0'，长度12位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以太网配置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网络模式：TCP服务器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端口号：502（工业标准端口）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传输使能：Y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IO配置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输出IO源类型：读码成功时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输出脉冲宽度：500ms（触发机械手动作）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输出电平翻转：N（保持信号一致性）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读码成功率统计：每小时记录一次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错误日志记录：保存最近1000条异常数据（含图像与参数快照）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风险点：金属反光强烈，可能影响图像质量与读码稳定性。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解决方案：采用高频闪光补光模式，并设置中值滤波与开运算预处理算法增强对比度。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风险点：工作距离范围大（80-1500mm），需确保镜头焦距匹配不同距离下的清晰成像。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解决方案：选用自动对焦镜头或配置多组镜头切换方案，适应不同工位距离需求。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风险点：金属材质表面氧化或划痕可能导致条码边缘模糊，影响识别成功率。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解决方案：启用ISO15415码质量检测功能，设定最低边缘对比度阈值为15%，过滤不合格码。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●码类型：一维码</a:t>
            </a:r>
          </a:p>
          <a:p>
            <a:pPr>
              <a:spcAft>
                <a:spcPts val="800"/>
              </a:spcAft>
              <a:defRPr sz="1400" b="1"/>
            </a:pPr>
            <a:r>
              <a:t>●识别范围(mm * mm)：100*10</a:t>
            </a:r>
          </a:p>
          <a:p>
            <a:pPr>
              <a:spcAft>
                <a:spcPts val="800"/>
              </a:spcAft>
              <a:defRPr sz="1400" b="1"/>
            </a:pPr>
            <a:r>
              <a:t>●码尺寸(mm * mm)：30*1</a:t>
            </a:r>
          </a:p>
          <a:p>
            <a:pPr>
              <a:spcAft>
                <a:spcPts val="800"/>
              </a:spcAft>
              <a:defRPr sz="1400" b="1"/>
            </a:pPr>
            <a:r>
              <a:t>●最小单元格尺寸(mil)：8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●每秒拍照次数(pcs/s)：2</a:t>
            </a:r>
          </a:p>
          <a:p>
            <a:pPr>
              <a:spcAft>
                <a:spcPts val="800"/>
              </a:spcAft>
              <a:defRPr sz="1400" b="1"/>
            </a:pPr>
            <a:r>
              <a:t>●单次拍照识别码数量(pcs)：10</a:t>
            </a:r>
          </a:p>
          <a:p>
            <a:pPr>
              <a:spcAft>
                <a:spcPts val="800"/>
              </a:spcAft>
              <a:defRPr sz="1400" b="1"/>
            </a:pPr>
            <a:r>
              <a:t>●读码时产品运动速度(m/s)：0</a:t>
            </a:r>
          </a:p>
          <a:p>
            <a:pPr>
              <a:defRPr sz="1400" b="1"/>
            </a:pPr>
            <a:r>
              <a:t>●工作距离(mm)：80-1500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读码器_无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840361"/>
            <a:ext cx="3027997" cy="34247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读码器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68" y="2815336"/>
            <a:ext cx="3018282" cy="276567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80-1500mm, B(识别范围宽度) = 42-686mm, C(识别范围长度) = 56-915mm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R5016MG-08M-WGG01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读码器分辨率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1440 * 1080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支持码类型: 一维码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Code39，Code93，Code128，CodaBar，EAN8，EAN13，UPCA，UPCE，ITF25，2of（Industrial2of5），standard25，GS1-128等；二维码：QR/DataMatrix（MicroQR/GSIDM/GSIQR等）；码质量评价：（ISO/IEC29158/AIM-OPM），ISO/IEC15415，ISO/IEC15416）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通信接口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SDK, TCP Client, TCP Server, FTP, RS232, Profinet, Modbus, EtherNet/IP, MC(SLMP), FINS/UDP, FINS/TCP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读码器配置图_无光源_1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196" y="1368028"/>
            <a:ext cx="5993606" cy="41219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20" y="1680210"/>
            <a:ext cx="4937760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27120" y="5465790"/>
            <a:ext cx="493776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129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读码器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R5016MG-08M-WGG01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1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大华EasyID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曝光时间：根据金属反光特性设置较短曝光时间（如5000us），避免过曝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增益：设置为中等值（如10）平衡亮度与噪点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伽马值：设置为2.0增强黑白对比度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补光灯配置：启用高频闪模式（HighFlash）消除金属反光干扰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启用四路内置补光灯（上左/上右/左下/右下）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设置补光强度为70%（避免金属表面过饱和）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第一次预处理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算法选择：中值滤波（3x3）消除金属表面噪点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执行次数：2次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第二次预处理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算法选择：腐蚀（3x1）增强条码边缘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执行次数：1次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第三次预处理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算法选择：开运算（3x1）消除细小干扰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执行次数：1次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一维码检测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算法配置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条形码类型：CODE128/EAN13（多选）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读码模式：增强模式（兼顾精度与速度）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最大读码数量：10（匹配单次识别需求）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