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一维码读取方案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启用ISO15415质量评价，设定最小边缘对比度阈值（参考手册2.2.2.2的“质量评价配置”）。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自定义OK/NG判定等级（A/B/C/D），确保金属码在低对比度下仍可识别。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**结果过滤与输出**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配置“结果输出条件”为“读码成功时输出”，启用码值长度填充（填充字符为"0"，长度8位）（参考手册2.2.5的“结果传输配置”）。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设置“输出排序规则”为“按中心坐标X升序”，确保码值按物理位置顺序输出。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**IO信号联动**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配置“读码成功时”触发高电平脉冲信号（脉冲宽度500ms），用于生产线状态反馈（参考手册2.2.5的“IO配置”）。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**以太网传输**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设置网络模式为TCP服务器，端口号502（参考手册2.2.3的“以太网通讯”）。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配置数据头部填充为“填充ASCII码0x02”，尾部添加回车换行符（参考手册2.2.3的“网络数据填充”）。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**图像保存与日志**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启用“解码失败时保存图片”功能，存储路径为本地目录（参考手册2.3.4的“图片保存”）。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开启“统计使能”，记录每小时识别成功率及平均耗时（参考手册2.3.3的“历史记录”）。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风险点：金属材质反光干扰图像采集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解决方案：采用中孔背光布局并调整光源角度，确保均匀照明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风险点：长焦距安装易受振动影响成像清晰度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解决方案：使用防振支架并固定相机，避免机械松动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风险点：不同批次一维码尺寸/类型差异导致识别失败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解决方案：制定物料验收标准，确保码制与尺寸符合ISO/IEC规范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●码类型：一维码</a:t>
            </a:r>
          </a:p>
          <a:p>
            <a:pPr>
              <a:spcAft>
                <a:spcPts val="800"/>
              </a:spcAft>
              <a:defRPr sz="1400" b="1"/>
            </a:pPr>
            <a:r>
              <a:t>●识别范围(mm * mm)：169.0 * 103.0</a:t>
            </a:r>
          </a:p>
          <a:p>
            <a:pPr>
              <a:spcAft>
                <a:spcPts val="800"/>
              </a:spcAft>
              <a:defRPr sz="1400" b="1"/>
            </a:pPr>
            <a:r>
              <a:t>●码尺寸(mm * mm)：32*16</a:t>
            </a:r>
          </a:p>
          <a:p>
            <a:pPr>
              <a:spcAft>
                <a:spcPts val="800"/>
              </a:spcAft>
              <a:defRPr sz="1400" b="1"/>
            </a:pPr>
            <a:r>
              <a:t>●最小单元格尺寸(mil)：8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●每秒拍照次数(pcs/s)：1</a:t>
            </a:r>
          </a:p>
          <a:p>
            <a:pPr>
              <a:spcAft>
                <a:spcPts val="800"/>
              </a:spcAft>
              <a:defRPr sz="1400" b="1"/>
            </a:pPr>
            <a:r>
              <a:t>●单次拍照识别码数量(pcs)：10</a:t>
            </a:r>
          </a:p>
          <a:p>
            <a:pPr>
              <a:spcAft>
                <a:spcPts val="800"/>
              </a:spcAft>
              <a:defRPr sz="1400" b="1"/>
            </a:pPr>
            <a:r>
              <a:t>●读码时产品运动速度(m/s)：0</a:t>
            </a:r>
          </a:p>
          <a:p>
            <a:pPr>
              <a:defRPr sz="1400" b="1"/>
            </a:pPr>
            <a:r>
              <a:t>●工作距离(mm)：686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8214995" y="555307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读码器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68" y="2815336"/>
            <a:ext cx="3018282" cy="276567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686mm, B(识别范围宽度) = 136mm, C(识别范围长度) = 170mm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6451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R5013MG-00c-NGG01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读码器分辨率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1280 * 1024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支持码类型: 一维码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Code39,Code93,Code128,CodaBar,EAN8,EAN13,UPCA,UPCE,ITF25,2ofS(Industrializofos),standard25,GS1-128等；二维码：QR/DataMatrix/MQR/GS1DM/GS1QR等）；码质量评价：（ISO/IEC29138/ACMF/IEC/IEC138/IEC13410）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通信接口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SDK, TCP Client, TCP Server, FTP, RS232, Profinet, Modbus, EtherNet/IP, MC(SLMP), FINS/UDP, FINS/TCP 等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MH1628X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6451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446905" y="5328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读码器配置图_中孔背光_1台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612" y="1589484"/>
            <a:ext cx="6200775" cy="36790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1232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211258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37577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5845714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15541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3642120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读码器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R5013MG-00c-NGG01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MH1628X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JL-PCO-150×150RGB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嘉励/jiali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大华EasyID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 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**相机参数设置**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根据工作距离范围（300-1000mm）配置相机焦距，启用自动调焦功能（参考手册2.2.2.1）。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设置曝光时间（建议1000-3000us）和增益（建议8-12），平衡亮度与噪点（参考手册2.2.1.2）。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启用内置补光灯（常亮模式），调整亮度至金属表面无过度反光（参考手册2.2.1.1）。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**光源控制**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使用高均匀性环形光源，避免金属材质反光干扰。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根据手册2.2.1.2的“指定区域自动亮度训练”功能，针对码区域优化光源强度。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**图像预处理配置**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启用中值滤波（3x3）去除噪点（参考手册2.2.2.1的“第一次预处理”）。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执行开运算（3x1）消除模块内白色干扰（参考手册2.2.2.1的“第二次预处理”）。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启用锐化功能增强码边缘对比度（参考手册2.2.2.1的“ISP配置”）。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**ROI区域设置**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在“多区域读码”中划分10个独立ROI区域（参考手册2.2.2.2的“区域ROI设置”），每个区域匹配一个码的识别范围（169*103mm内均分）。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## 一维码识别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**读码参数配置**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启用CODE128一维码类型（参考手册2.2.2.1的“一维码配置”）。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设置最大读码数量为10，读码模式为“增强”（参考手册2.2.2.1的“读码模式”）。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启用“多帧校验”功能，提升动态场景下的识别稳定性（参考手册2.2.2.2的“解码详细配置”）。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- **质量评价**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