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9" name="图片 8" descr="3读码器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2460" y="462915"/>
            <a:ext cx="4501515" cy="2595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 2 个独立 ROI 区域（对应 2 个码位置）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每个区域匹配点数要求为 4 个角点（确保完整识别）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启用「重复码过滤」（按帧策略）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设置码值长度范围 8-20（排除异常数据）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传输方式选择「TCP 结果打包」（实时传输）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输出格式自定义为「[码值][质量等级]」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读码失败时输出「NG_」前缀标识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TCP 服务器配置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端口号设置为 5000（预留工业标准端口）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数据头部填充「ASCII 0x02」（协议兼容）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蜂鸣器配置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成功触发 2 次短促蜂鸣（间隔 500 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失败触发连续 3 次长鸣（持续 1000 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启用「单项耗时显示」（监控识别效率）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设置统计周期为 60 秒（实时性能评估）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记录「读码成功率」「平均耗时」（用于优化分析）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风险点：金属材质反光可能导致图像过曝或条码边缘模糊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解决方案：采用中孔背光布局并启用光源「高频闪」模式抑制反光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风险点：工作距离（507mm）超出镜头标称范围（8mm焦距镜头典型工作距离约300-400mm）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解决方案：通过软件ROI裁剪有效识别区域并降低分辨率以补偿景深不足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风险点：一维码印刷密度或对比度存在批次差异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解决方案：在软件中启用「极性自适应」和ISO质量分级过滤异常码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读码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05410"/>
            <a:ext cx="1702435" cy="981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mm)：250.0 * 250.0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mm)：35*10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●最大工作距离(mm)：350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●最小工作距离(mm)：250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●每秒拍照次数(pcs/s)：10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●单次拍照识别码数量(pcs)：2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●工作距离(mm)：507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14995" y="555307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507mm, B(识别范围宽度) = 243.1mm, C(识别范围长度) = 303.6mm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R5013MG-00c-NGV01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1025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Code39,Code93,Code128,CodaBar,EAN8,EAN13,UPCA,UPCE,ITF25,2ofS(Industrializofos),standard25,GS1-128等；二维码：QR/DataMatrix/MQR/GS1DM/GS1QR等）；码质量评价：（ISO/IEC29138/ACMF/IEC/IEC138/IEC13410）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 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FA0801C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89484"/>
            <a:ext cx="6200775" cy="3679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12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21125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13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2181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R5013MG-00c-NGV01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JL-BRL2-240×240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曝光时间设置为 2000 微秒（平衡亮度与帧率）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增益设置为 12（避免噪点过重）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帧率设置为 10 帧/秒（匹配传送带速度）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触发模式配置为「单帧触发」（与传送带同步）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开启内置补光灯「高频闪」模式（抑制金属反光）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 区域设置为 250×250 mm（覆盖识别范围）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算法选择「中值滤波」（消除金属表面噪点）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次数设置为 2 次（平衡处理效果与耗时）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算法选择「腐蚀」（增强条码对比度）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次数设置为 1 次（避免过度处理）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启用「CODE128」和「EAN13」码制（覆盖常见工业码）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最大读码数量设置为 2（匹配单次识别需求）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读码模式选择「增强」（提升复杂场景识别能力）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极性设置为「任意」（兼容黑白反色条码）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 ROI 绘制功能（限定识别区域）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43</cp:revision>
  <dcterms:created xsi:type="dcterms:W3CDTF">2023-05-09T05:59:00Z</dcterms:created>
  <dcterms:modified xsi:type="dcterms:W3CDTF">2025-12-10T06:56:20Z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