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9" name="图片 8" descr="3读码器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460" y="462915"/>
            <a:ext cx="4501515" cy="2595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读码模式：选择强力模式（应对金属表面可能的划痕）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算法等待时间(ms)：设置为300ms（匹配2fps采集频率）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黑白码参数：选择白底黑码（金属码通常为高对比度）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打码评级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开启一维码打码评级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评级过滤等级：设置为B级（确保最低质量要求）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启用边缘确定度和符号对比度检测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格式化配置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勾选*码内容、*码制、*PPM等必要字段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设置输出分隔符为逗号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字符替换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开启替换模式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添加特殊字符替换规则（如替换"-"为""）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设置转换模式为转大写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保存参数组至默认启动配置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TCP服务器配置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启用TCP协议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设置目的地址为PLC IP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配置心跳包周期为5秒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风险点：金属材质高反射可能导致读码器过曝或反光干扰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解决方案：采用频闪光源配合1000~2000μs短曝光时间控制反光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风险点：工作距离60mm下安装角度偏差可能造成ROI区域偏移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解决方案：通过三维定位支架固定相机，确保光轴垂直于码表面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风险点：不同批次金属码的氧化程度差异可能影响对比度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解决方案：建立物料白名单库并启用动态对比度补偿算法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读码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05410"/>
            <a:ext cx="1702435" cy="981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mm)：50*10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●每秒拍照次数(pcs/s)：2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●工作距离(mm)：60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27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MV-ID2013EP-05-xBy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一维码:Code 39,Code 93,Code 128,ITF14,ITF25,CodaBar,EAN,UPCA,UPCE等 二维码:QR Code,Data Matrix 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SmartSDK,TCP Client,Serial,FTP,TCP Server,UDP,Profinet、EthernetIP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1952413"/>
            <a:ext cx="8290560" cy="2953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0720" y="5193586"/>
            <a:ext cx="82905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MV-ID2013EP-05-xBy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IDMVS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曝光时间(μs)：根据码尺寸和材质设置固定值（建议1000~2000μs）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增益类型：选择Lcg增益（金属材质高反射场景）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采集帧率(fps)：设置为2fps（匹配每秒拍照次数需求）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自动曝光模式：关闭自动曝光（静态场景固定参数）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光源模式：频闪模式（避免金属反光过曝）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照明持续时间(μs)：与曝光时间同步设置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绘制算法ROI：覆盖50*10mm识别范围区域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ROI索引：设置1个ROI（单次识别15个码）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图像亮度调整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伽马值：降低至0.5~0.7（增强暗部细节）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图像亮度：根据预览效果微调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自适应调节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最大曝光(μs)：设置为2000μs（覆盖最大工作距离）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自适应光源：选择"所有光源打开"（确保金属表面均匀照明）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码制选择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启用Code128/Code39等常见工业码制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条码个数：设置一维码最大识别数量为15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读码算法设置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43</cp:revision>
  <dcterms:created xsi:type="dcterms:W3CDTF">2023-05-09T05:59:00Z</dcterms:created>
  <dcterms:modified xsi:type="dcterms:W3CDTF">2025-12-10T06:56:20Z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