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三角尺尺寸测量视觉方案（2D）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判断计算角度是否在公差范围内（±0.5mm对应的角度误差）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将合格/NG状态写入全局变量并触发图形显示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通过Modbus协议将检测结果发送至PLC控制系统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风险点：环境光干扰可能导致蓝绿色三角尺边缘提取不稳定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解决方案：采用高均匀性面形背光（VLFKBGLXD300X300X-65X65MM-24V）并加装遮光罩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风险点：699mm工作距离易产生透视畸变影响角度测量精度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解决方案：通过FA1245A镜头的C口适配器校准光学中心，确保成像平面与工件平面平行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风险点：不同批次塑料三角尺的蓝绿色深浅差异可能影响ROI识别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解决方案：在OPTSmart3软件中启用自适应RGB阈值功能，实时补偿颜色偏差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●产品名称：三角尺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●测量内容：角度是否合格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●产品颜色：蓝绿色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●检测区域(mm*mm)：250.0 * 250.0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●工作距离(mm)：699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699mm, B(视野宽度) = 275mm, C(视野长度) = 275mm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OPT-CC1-M020-GG3-10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729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8179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1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50401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683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77143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OPT-CC1-M020-GG3-10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VLFKBGLXD300X300X-65X65MM-24V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选择已配置的相机设备，设置触发模式为静止检测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从缓存中选取当前工件图像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设置RGB阈值过滤蓝绿色区域，增强目标对比度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转换为灰度图像以简化后续处理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形态学操作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腐蚀+膨胀组合消除噪声，平滑边缘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角度检测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基于Blob分析获取三角尺中心点作为基准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设置搜索方向为自动适应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提取三角尺两条直角边作为参考直线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几何关系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选择两条检测到的直线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计算两直线夹角并输出角度值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