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不知道定位视觉方案（2D）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匹配得分&lt;85时触发NG状态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创建全局变量"检测结果"（类型：布尔）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根据匹配结果自动赋值True/False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建立客户端连接（IP:192.168.1.100, 端口:8000）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发送检测结果（格式：字符串 "OK/NG"）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设置发送间隔：检测完成即发送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数据库操作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连接SQLite数据库（表结构：时间戳/产品ID/检测结果）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每次检测后自动写入记录（包含当前时间戳）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风险点：透明PET材质易受环境反光干扰，需控制现场光照稳定性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解决方案：采用HDR多角度融合成像技术消除反光，保持环境照度在500-800lux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风险点：眼在手外安装存在机械臂振动导致图像模糊风险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解决方案：加装减震支架并设置相机触发延迟0.2s，确保机械臂完全静止后采集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风险点：透明材质厚度公差±0.1mm可能影响轮廓匹配精度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解决方案：建立3D形貌补偿模型，通过软件自动修正0.05-0.15mm厚度偏差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●产品名称：不知道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●产品材质：PET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mm)：200.0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托盘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292405"/>
            <a:ext cx="3544089" cy="2440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136mm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OPT-CL1-M4-XG3-02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10GigE(SFP+)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线扫光源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9" y="1560909"/>
            <a:ext cx="7508081" cy="3736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3523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55599" y="442323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1" name="Picture 40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90186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31199" y="298986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OPT-CL1-M4-XG3-02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JL-XDM-100×80-X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选择本地存储的PET透明产品图像文件（支持多格式，如BMP/PNG/JPG）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创建正矩形ROI覆盖200×200mm检测区域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启用ROI校正基准（关联后续手眼标定结果）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HDR处理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融合多角度光照图像（3张以上）消除透明材质反光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光度立体增强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设置4种不同光照角度（建议间隔90°）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选择重构特征类型为"反照率图"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彩色二值化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颜色空间选择HSV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H通道阈值[20,30]（针对透明材质透光特性）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S/V通道阈值[50,255]（增强边缘对比度）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轮廓匹配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绘制产品轮廓模板（包含关键特征点）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金字塔分解层数：自动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对比度：120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最小得分：85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启用ROI校正功能（关联已建立的基准）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结果筛选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按面积降序排序（过滤异物干扰）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设置重合度阈值为30%（避免误匹配）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