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解决方案：解决方案：使用高刚性支架固定相机，并确保镜头光轴与产品表面垂直对准。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