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不锈钢管识别视觉方案（2D）</a:t>
            </a: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风险点：风险点：不锈钢管表面反光强烈，可能导致图像过曝或识别误判。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解决方案：解决方案：采用环形背光均匀照明，并设置多级亮度调节以抑制局部反光。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风险点：风险点：工作距离较长（1897mm），易受振动和安装误差影响成像清晰度。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解决方案：解决方案：使用高刚性支架固定相机，并在安装后进行焦距微调与图像稳定性测试。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风险点：风险点：人工放置导致产品位置偏移，影响ROI区域定位准确性。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解决方案：解决方案：启用动态ROI跟随功能，结合图像校正算法自动补偿位置偏差。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31" y="1080000"/>
            <a:ext cx="412873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914400" y="1028700"/>
            <a:ext cx="10363200" cy="4800600"/>
          </a:xfrm>
          <a:prstGeom prst="rect">
            <a:avLst/>
          </a:prstGeom>
          <a:noFill/>
        </p:spPr>
        <p:txBody vertOverflow="scroll" horizOverflow="clip">
          <a:bodyPr wrap="square"/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OCR识别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记录单次识别耗时（目标≤5秒）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统计每小时识别成功率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生成月度识别错误类型分布图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