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不锈钢管识别视觉方案（2D）</a:t>
            </a: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风险点：风险点：不锈钢管表面反光强烈，可能导致图像过曝或识别误判。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解决方案：解决方案：采用环形背光均匀照明，并设置多级亮度调节以抑制局部反光。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风险点：风险点：工作距离较长（1897mm），易受振动和安装误差影响成像清晰度。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解决方案：解决方案：使用高刚性支架固定相机，确保安装位置稳定并预留调试空间。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风险点：风险点：人工放置导致不锈钢管位置偏移，影响ROI区域覆盖准确性。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解决方案：解决方案：启用动态ROI跟随功能，实时调整识别区域以适应位置变化。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WebBrowser1"/>
          <p:cNvSpPr>
            <a:spLocks noGrp="1"/>
          </p:cNvSpPr>
          <p:nvPr>
            <p:oleObj r:id="rId1" progId="Shell.Explorer.2" navigate="file:////tmp/tmpwjyhacyl.html">
              <p:embed/>
            </p:oleObj>
          </p:nvPr>
        </p:nvSpPr>
        <p:spPr>
          <a:xfrm>
            <a:off x="609600" y="685800"/>
            <a:ext cx="10972800" cy="5486400"/>
          </a:xfrm>
          <a:prstGeom prst="rect">
            <a:avLst/>
          </a:prstGeom>
        </p:spPr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