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371" r:id="rId13"/>
    <p:sldId id="281" r:id="rId14"/>
    <p:sldId id="370" r:id="rId15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ableStyles" Target="tableStyles.xml"/><Relationship Id="rId19" Type="http://schemas.openxmlformats.org/officeDocument/2006/relationships/commentAuthors" Target="commentAuthors.xml"/><Relationship Id="rId20" Type="http://schemas.openxmlformats.org/officeDocument/2006/relationships/tags" Target="tags/tag5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46.xml"/><Relationship Id="rId3" Type="http://schemas.openxmlformats.org/officeDocument/2006/relationships/tags" Target="../tags/tag47.xml"/><Relationship Id="rId4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49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0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1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2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slideLayout" Target="../slideLayouts/slideLayout3.xml"/><Relationship Id="rId23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0.xml"/><Relationship Id="rId2" Type="http://schemas.openxmlformats.org/officeDocument/2006/relationships/tags" Target="../tags/tag3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2.xml"/><Relationship Id="rId2" Type="http://schemas.openxmlformats.org/officeDocument/2006/relationships/tags" Target="../tags/tag3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不锈钢管识别视觉方案（2D）</a:t>
            </a:r>
          </a:p>
        </p:txBody>
      </p:sp>
      <p:sp>
        <p:nvSpPr>
          <p:cNvPr id="48" name="TextBox 32"/>
          <p:cNvSpPr txBox="1"/>
          <p:nvPr/>
        </p:nvSpPr>
        <p:spPr>
          <a:xfrm>
            <a:off x="884023" y="3634327"/>
            <a:ext cx="3534942" cy="380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buFont typeface="Arial" panose="020B0604020202020204" pitchFamily="34" charset="0"/>
              <a:buNone/>
            </a:pPr>
            <a:r>
              <a:rPr lang="zh-CN" sz="187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工程师</a:t>
            </a:r>
            <a:r>
              <a:rPr lang="zh-CN" sz="187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187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綦胜辉</a:t>
            </a:r>
            <a:r>
              <a:rPr lang="en-US" altLang="zh-CN" sz="187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2025.06.30</a:t>
            </a:r>
            <a:endParaRPr lang="en-US" altLang="zh-CN" sz="187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400"/>
                            </p:stCondLst>
                            <p:childTnLst>
                              <p:par>
                                <p:cTn id="2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风险点：风险点：不锈钢管表面反光强烈，可能导致图像过曝或字符识别失败。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解决方案：解决方案：采用环形背光均匀照明，并通过软件自动调节曝光时间和白平衡。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风险点：风险点：工作距离较长（1897mm），易受振动影响导致图像模糊。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解决方案：解决方案：使用高刚性支架固定相机，并在安装位置增加减震措施。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风险点：风险点：人工放置不锈钢管时存在位置偏移，影响识别区域稳定性。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解决方案：解决方案：启用动态ROI功能，实时跟随产品位置变化并保持识别区域覆盖。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29860" y="100330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29860" y="200787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29860" y="301244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4925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评估结果</a:t>
              </a:r>
              <a:r>
                <a:rPr lang="en-US" altLang="zh-CN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&amp;</a:t>
              </a: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29860" y="4017010"/>
            <a:ext cx="4827270" cy="753110"/>
            <a:chOff x="8236" y="6399"/>
            <a:chExt cx="7602" cy="1186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5021580"/>
            <a:ext cx="4827270" cy="753110"/>
            <a:chOff x="8295" y="7906"/>
            <a:chExt cx="7602" cy="1186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●产品名称：不锈钢管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●识别内容：数字和字母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●产品材质：不锈钢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●产品大小(mm*mm)：2000.0 * 5000.0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●来料方式：人工放置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●识别节拍(pcs/min)：12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●工作距离(mm)：1897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智能相机面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231" y="1080000"/>
            <a:ext cx="4128730" cy="45087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098" y="869632"/>
            <a:ext cx="5043963" cy="4647247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OPT-SCA2-200MC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5440 * 3648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MVL-KF1228M-12MPE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智能相机面形光源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233087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4418870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367692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5764929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69403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782035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1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OPT-SCA2-200MC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MVL-KF1228M-12MPE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OPT-FLA610570K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2207895" y="1124491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64" name="Rectangle 463"/>
          <p:cNvSpPr/>
          <p:nvPr/>
        </p:nvSpPr>
        <p:spPr>
          <a:xfrm>
            <a:off x="360000" y="720000"/>
            <a:ext cx="11472000" cy="541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z-index="1">
        <!-- z-index确保控件在背景上方 -->
        <p:nvSpPr>
          <p:cNvPr id="5" name="WebBrowser1"/>
          <p:cNvSpPr>
            <a:spLocks noGrp="1" noSelect="1"/>
            <!-- 禁止编组和选择，避免误操作 -->
          </p:cNvSpPr>
          <p:nvPr>
            <p:oleObj r:id="rId1" progId="WebBrowser" navigate="file:///logic_flow_1761122237.html">
              <!-- 改用WebBrowser控件 -->
              <p:embed/>
            </p:oleObj>
          </p:nvPr>
        </p:nvSpPr>
        <p:spPr>
          <a:xfrm>
            <a:off x="360000" y="720000"/>
            <a:ext cx="11472000" cy="5418000"/>
          </a:xfrm>
          <a:prstGeom prst="rect">
            <a:avLst/>
          </a:prstGeom>
        </p:spPr>
      </p:sp>
      <p:sp>
        <p:nvSpPr>
          <p:cNvPr id="465" name="TextBox 464"/>
          <p:cNvSpPr txBox="1"/>
          <p:nvPr/>
        </p:nvSpPr>
        <p:spPr>
          <a:xfrm>
            <a:off x="360000" y="180000"/>
            <a:ext cx="114720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defRPr sz="800">
                <a:solidFill>
                  <a:srgbClr val="808080"/>
                </a:solidFill>
              </a:defRPr>
            </a:pPr>
            <a:r>
              <a:t>HTML路径：/logic_flow_1761122237.html...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49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3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433</Words>
  <Application>WPS 演示</Application>
  <PresentationFormat>宽屏</PresentationFormat>
  <Paragraphs>124</Paragraphs>
  <Slides>12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291</cp:revision>
  <dcterms:created xsi:type="dcterms:W3CDTF">2019-03-05T07:35:00Z</dcterms:created>
  <dcterms:modified xsi:type="dcterms:W3CDTF">2025-10-15T03:03:57Z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