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解决方案：解决方案：使用高刚性支架固定相机，并确保安装面水平以减少光学畸变。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解决方案：解决方案：启用动态ROI跟随功能，实时校正识别区域位置偏差。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360000" y="720000"/>
            <a:ext cx="11472000" cy="5418000"/>
          </a:xfrm>
          <a:prstGeom prst="rect">
            <a:avLst/>
          </a:prstGeom>
          <a:solidFill>
            <a:srgbClr val="F5F5F5"/>
          </a:solidFill>
          <a:ln w="19050">
            <a:solidFill>
              <a:srgbClr val="646464"/>
            </a:solidFill>
          </a:ln>
        </p:spPr>
        <p:txBody vertOverflow="scroll" horizOverflow="clip">
          <a:bodyPr wrap="square"/>
          <a:lstStyle/>
          <a:p/>
          <a:p>
            <a:pPr algn="ctr">
              <a:spcAft>
                <a:spcPts val="1500"/>
              </a:spcAft>
              <a:defRPr sz="1600" b="1">
                <a:solidFill>
                  <a:srgbClr val="003264"/>
                </a:solidFill>
              </a:defRPr>
            </a:pPr>
            <a:r>
              <a:t>逻辑流程图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└── 统计处理</a:t>
            </a:r>
          </a:p>
          <a:p>
            <a:pPr lvl="1"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    ├── 节拍监控</a:t>
            </a:r>
          </a:p>
          <a:p>
            <a:pPr lvl="1"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    │   - 记录单次识别耗时（目标≤5秒）</a:t>
            </a:r>
          </a:p>
          <a:p>
            <a:pPr lvl="1"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    │   - 统计每小时识别成功率</a:t>
            </a:r>
          </a:p>
          <a:p>
            <a:pPr lvl="1"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    └── 趋势分析</a:t>
            </a:r>
          </a:p>
          <a:p>
            <a:pPr lvl="2"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        - 生成月度识别错误类型分布图</a:t>
            </a:r>
          </a:p>
          <a:p>
            <a:pPr lvl="2">
              <a:spcAft>
                <a:spcPts val="300"/>
              </a:spcAft>
              <a:defRPr sz="1200">
                <a:solidFill>
                  <a:srgbClr val="1E1E1E"/>
                </a:solidFill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