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3311999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87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风险点：风险点：不锈钢管反光强烈导致字符对比度低；车间粉尘附着表面影响识别；环境光照变化（窗户直射光）干扰成像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解决方案：解决方案：采用环形背光+偏振片抑制反光；配置吹气装置定期清洁表面；安装遮光罩避免环境光干扰</a:t>
            </a:r>
          </a:p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解决方案：解决方案：采用环形背光均匀照明，并设置多级亮度调节以抑制局部反光。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3311999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87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风险点：风险点：人工放置导致产品位置偏移超出ROI；相机固定不牢固产生振动模糊；安装高度偏差影响视野覆盖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解决方案：解决方案：启用动态ROI自适应位置偏移；采用防震支架固定相机；校准安装高度确保视野完全覆盖2000*5000mm产品</a:t>
            </a:r>
          </a:p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解决方案：解决方案：使用高刚性支架固定相机，并确保安装面水平、无晃动。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3311999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87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风险点：风险点：不锈钢管表面粗糙度差异导致反光不一致；字符刻印深度/清晰度不同；产品尺寸公差导致特征位置偏移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解决方案：解决方案：设置多级亮度调节适应反光差异；优化OCR识别阈值适配不同清晰度字符；加入尺寸补偿算法修正特征位置</a:t>
            </a:r>
          </a:p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风险点：风险点：人工放置导致不锈钢管位置偏移，影响ROI区域覆盖准确性。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293</cp:revision>
  <dcterms:created xsi:type="dcterms:W3CDTF">2019-03-05T07:35:00Z</dcterms:created>
  <dcterms:modified xsi:type="dcterms:W3CDTF">2025-10-23T02:54:31Z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