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不锈钢管识别视觉方案（2D）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2207895" y="1124491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64" name="TextBox 463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字符分割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设置字符宽度1-50像素范围过滤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配置水平/垂直间距阈值防止粘连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导入标准字体样本库（Arial, Times New Roman）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自定义训练特殊字符模板（如带下划线数字）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识别参数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启用多语言支持（英文字母+数字）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设置置信度阈值≥95%判定有效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对比识别结果与预设字符库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记录连续3次识别一致性验证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存储识别结果到CSV文件（含时间戳）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异常结果自动截图存档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设备联动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通过DIO输出合格/NG信号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触发LED指示灯状态反馈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节拍监控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记录单次识别耗时（目标≤5秒）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统计每小时识别成功率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趋势分析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生成月度识别错误类型分布图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自动预警连续3次识别失败事件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风险点：风险点：不锈钢管表面反光强烈，可能导致图像过曝或识别不稳定。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解决方案：解决方案：采用环形背光均匀照明，并设置多级亮度调节以适应不同区域反射差异。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风险点：风险点：工作距离较长（1897mm），易受振动和安装误差影响成像清晰度。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解决方案：解决方案：使用高精度镜头并固定安装支架，确保相机与产品保持稳定对准。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风险点：风险点：人工放置导致不锈钢管位置偏移，影响ROI区域覆盖准确性。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解决方案：解决方案：启用动态ROI跟随功能，实时调整识别区域以适应位置变化。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●产品名称：不锈钢管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●识别内容：数字和字母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●产品材质：不锈钢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●产品大小(mm*mm)：2000.0 * 5000.0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●来料方式：人工放置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●识别节拍(pcs/min)：12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●工作距离(mm)：1897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智能相机面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231" y="1080000"/>
            <a:ext cx="4128730" cy="45087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098" y="869632"/>
            <a:ext cx="5043963" cy="4647247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OPT-SCA2-200MC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5440 * 3648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MVL-KF1228M-12MPE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智能相机面形光源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233087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4418870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367692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5764929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69403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782035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1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OPT-SCA2-200MC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MVL-KF1228M-12MPE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OPT-FLA610570K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2207895" y="1124491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64" name="TextBox 463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设置相机分辨率以确保1mm特征可识别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调整曝光时间避免不锈钢反光过曝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启用自动白平衡补偿银白色背景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采用环形背光消除金属表面反光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设置多级亮度调节适应不同区域反射差异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ROI区域划分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创建多个矩形ROI覆盖产品关键识别区域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启用动态ROI跟随人工放置位置偏移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应用直方图均衡化提升字符对比度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执行自适应阈值二值化分离字符与背景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形态学处理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使用3×3腐蚀核消除小面积噪声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- 5×5膨胀操作修复断裂字符笔画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几何校正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应用透视变换校正ROI区域倾斜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执行字符旋转矫正（±15°范围）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OCR识别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293</cp:revision>
  <dcterms:created xsi:type="dcterms:W3CDTF">2019-03-05T07:35:00Z</dcterms:created>
  <dcterms:modified xsi:type="dcterms:W3CDTF">2025-10-23T02:54:31Z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