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解决方案：解决方案：采用环形背光均匀照明，并设置多级亮度调节以抑制局部反光。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解决方案：解决方案：使用高刚性支架固定相机，并进行焦距精细调试确保成像稳定清晰。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风险点：风险点：人工放置导致产品位置偏移，影响ROI区域定位准确性。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解决方案：解决方案：启用动态ROI跟随功能，实时校正识别区域位置偏差。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