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不锈钢门板外观检测视觉方案（2D）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配置训练参数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模型类型：高速度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输入尺寸：1024×768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设置缺陷度阈值（OK:0.1 / NG:0.7）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导出为GPU加速模型（推理时最大目标个数设为50）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根据缺陷面积（&gt;100像素）判定NG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记录划痕数量/长度/位置信息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●产品名称：不锈钢门板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●工作距离(mm)：1462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MV-CH100-60GM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FA3525A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MV-CH100-60GM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FA3525A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OPT-FLCA610430K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使用工业相机在传送带上方固定位置采集不锈钢门板图像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设置相机分辨率为4096×3000（满足0.3mm缺陷分辨率）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配置环形光源+背光组合（抑制金属反光）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启用触发模式同步传送带运动（0.5m/s速度补偿）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框选2000×1500mm检测区域（与产品尺寸匹配）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降低高光区域亮度（消除局部过曝）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使用快速定位模块修正图像角度偏差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导入含划痕样本的银色金属门板图像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使用掩膜工具遮盖非检测区域（如门板边缘）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启用网格剪切工具（10×8网格）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设置数据增强参数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旋转角度±5°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添加高斯噪声（强度0.05）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