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九齿钉耙尺寸测量视觉方案（2D）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生成检测结果字符串（"OK"或"NG"）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图形显示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在UI界面显示测量值及OK/NG状态（红色/绿色高亮）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导出到CSV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记录每次检测的50mm和1600mm测量值（保留3位小数）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风险点：金属银色表面反光可能导致图像采集失真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解决方案：采用HDR多曝光融合技术消除反光干扰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风险点：1391mm长焦距安装易受环境震动影响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解决方案：使用防震支架+固定螺丝加固相机安装结构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风险点：人工放置九齿钉耙存在角度/位置偏移风险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解决方案：启用ROI校正基准功能自动补偿摆放偏差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●产品名称：九齿钉耙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●测量内容：50*1600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055" y="1815908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1391mm,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OPT-CC1-M020-GG3-10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FA1613A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72998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81798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409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49730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32860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41660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OPT-CC1-M020-GG3-10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FA1613A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设置相机分辨率为检测区域500*500mm对应的有效像素（建议≥5000*5000像素）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选择人工放置时采集的九齿钉耙图像（支持多角度拍摄）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HDR处理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融合多张不同曝光图像消除金属反光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提取银色金属区域（RGB阈值范围：R[180-220], G[180-220], B[180-220]）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创建500*500mm检测区域的矩形ROI（启用ROI校正基准）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基准定位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使用灰度匹配定位九齿钉耙中心区域（设置匹配阈值≥85%）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特征提取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找直线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检测齿尖端形成的直线阵列（边缘极性设为"从黑到白"）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找圆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定位齿根部圆形特征（直径范围16-20mm）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测量相邻齿尖端间距（设置公差范围49.5-50.5mm）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测量齿整体长度（设置公差范围1595-1605mm）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判断所有测量值是否在公差范围内（精度±0.5mm）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变量赋值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