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九齿钉耙尺寸测量视觉方案（3D）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解决方案：加装遮光罩并控制现场照明强度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风险点：机械振动影响相机工作距离稳定性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解决方案：采用减震支架并固定相机安装位置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风险点：合金材质表面反光导致点云数据异常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解决方案：预处理阶段增加表面漫反射涂层处理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●产品名称：九齿钉耙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●产品颜色：青银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使用"从相机获取图像"步骤，设置相机参数（分辨率1920×1080，曝光时间5ms，增益30%），通过传送带触发采集信号，确保产品完全进入视野范围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执行"点云降采样"步骤，设置体素尺寸为2mm，降低数据量提升处理效率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应用"图像形态变换"步骤，配置腐蚀半径1.5mm和膨胀半径1.5mm消除噪点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ROI内点云"步骤，设置ROI范围为X(0-320mm)、Y(0-220mm)、Z(0-320mm)聚焦产品区域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执行"计算点云法向并滤波"步骤，设置曲率阈值0.05过滤无效点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使用"检测边缘"步骤，配置Canny算子（低阈值50，高阈值150）提取产品轮廓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应用"计算矩形指定边的中点"步骤，分别获取长宽高的关键测量点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执行"计算两点间距离"步骤，三次测量XYZ轴向实际尺寸（长300±3mm、宽200±3mm、高300±3mm）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使用"根据阈值对数值进行二分类"步骤，设置上下限阈值判断尺寸合格性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通过"保存结果到文件"步骤，将检测数据（含XYZ坐标、测量值、合格状态）写入CSV文件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使用"根据布尔值触发控制流"步骤，将不合格品标记并触发剔除动作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配置"Modbus TCP通信"步骤，将检测结果（合格/NG）发送至PLC控制设备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