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书本外观检测视觉方案（2D）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风险点：环境光线波动可能影响彩色纸质表面检测效果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解决方案：采用高均匀性环形+条形组合光源，配置遮光罩隔离外部干扰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风险点：工作距离522mm易因安装角度偏差导致图像畸变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解决方案：通过三维调节支架精确校准相机角度，确保视野覆盖240×180mm区域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风险点：彩色纸质书本批次间颜色/纹理差异可能干扰缺陷识别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解决方案：启用自适应图像增强算法，动态补偿材质色差及表面反光差异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●产品名称：书本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●检测内容：划痕、裂纹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mm)：240.0 * 180.0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●检测时产品运动速度(m/s)：0.1</a:t>
            </a:r>
          </a:p>
          <a:p>
            <a:pPr>
              <a:defRPr sz="1400" b="1"/>
            </a:pPr>
            <a:r>
              <a:t>●工作距离(mm)：522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522mm, B(视野宽度) = 198mm, C(视野长度) = 264mm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105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79856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使用高分辨率工业相机采集书本表面图像，配置环形光源确保彩色纸质表面均匀照明，设置ROI区域为240×180mm检测范围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快速定位模块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通过特征点定位校正书本姿态，消除传送带运动导致的轻微偏移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调整对比度增强纸张纹理特征，使用直方图均衡化提升划痕/裂纹可见度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标注多类别缺陷（划痕/裂纹），使用掩膜工具排除书本装订孔等非检测区域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设置输入尺寸为1024×768（覆盖240×180mm区域）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启用数据增强（旋转±5°、亮度±15%、添加高斯噪声）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选择高速度模型类型满足30pcs/min节拍要求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通过调整置信度阈值（建议0.75）平衡漏检与误检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输出缺陷类型（划痕/裂纹）及坐标位置，标记NG/OK结果并生成检测报告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