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二维码读取方案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**以太网传输**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传输使能：开启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网络模式：TCP服务器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端口号：5000（自定义）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结果输出条件：读码成功时输出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**IO信号配置**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读码成功输出：脉冲信号（宽度500ms），触发外部设备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启用统计功能，记录每小时识别成功率（目标≥99%）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导出识别失败图像（JPEG格式），用于后续分析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质量评价日志：保存ISO15416评分数据，监控码质量趋势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解决方案：调整光源角度为45°斜射，搭配漫射板降低反光干扰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风险点：工作距离125mm易受机械振动导致焦距偏移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解决方案：采用防震支架+安装后3D标定校准，定期复核焦平面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风险点：二维码位置公差超出±0.5mm时识别率下降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解决方案：在EasyID软件中启用亚像素定位补偿功能，设置±1.2mm容差范围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mm)：240.0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mm)：200*50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●单次拍照识别码数量(pcs)：2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125mm, B(识别范围宽度) = 156.9mm, C(识别范围长度) = 234mm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R7200MG-00C-NGG01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Code39；Code93；Code128；CodaBar；EAN8；EAN13；UPCA；UPCE；ITF25；zofS（Industrial2ofS），standard259；G53-128等；二维码：QR/DataMatrix/Micro QR/G51DM/G51QR/Vericode等）；码质量评价：（ISO/IEC29116/AIM-DPM）；ISO/IEC15415；ISO/IEC15416）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SDK，TCP Client，TCP Server，FTP，RS232，Profinet、Modbus、EtherNet/IP、MC（SLMP）、FINS/UDP、FINS/TCP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MT2528X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535" y="1221581"/>
            <a:ext cx="7440930" cy="4414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369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573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3071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39510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739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82797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R7200MG-00C-NGG01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MT2528X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VLBGDSD200X300-24V-C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曝光时间：根据金属材质反光特性，设置适中曝光时间（如5000us），避免过曝或欠曝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增益：设置为12，平衡亮度与噪点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帧率：设置为1fps，匹配每秒拍照频率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补光灯配置：启用内置补光灯，设置为高频闪模式，减少金属反光干扰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使用环形LED光源，确保二维码区域均匀照明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调整光源亮度至中等水平（避免过亮导致反光过强）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**图像预处理配置**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第一次预处理：中值滤波（3x3），去除噪点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第二次预处理：锐化（3x3），增强二维码边缘对比度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第三次预处理：禁用（无需额外处理）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二维码识别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二维码类型选择：QR码（支持ISO/IEC 18004标准）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最大读码数量：设置为2，匹配单次识别需求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读码模式：标准模式（平衡速度与准确性）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预处理使能：开启，应用上述预处理步骤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自动亮度训练：启用，ROI区域覆盖二维码位置（240x100mm范围）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**高级配置**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极性：任意（适应黑码/白码）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质量评价：启用ISO15416标准，设定OK等级为B及以上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重复码过滤：按帧过滤，避免重复识别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码值长度验证：设置最小长度为10字符，最大长度为256字符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输出格式：自定义格式（码类型+数据+质量评分）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