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二维码读取方案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读码成功信号：IO输出高电平脉冲（宽度50ms）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读码失败信号：蜂鸣器短促报警（3次间隔100ms）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TCP/IP传输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服务器IP：192.168.1.100（示例）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端口号：502（Modbus/TCP协议）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输出格式：ASCII字符串（含校验位）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分隔符：回车换行符（CRLF）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解决方案：启用高频闪光补光并优化曝光时间（500-1000us）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风险点：工作距离范围过大可能导致焦点偏移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解决方案：安装位置需严格校准至80-1500mm范围内并进行焦距测试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风险点：二维码印刷质量差异或磨损影响识别率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解决方案：启用ISO15416质量评价功能并定期抽检印刷品一致性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●码类型：二维码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mm)：20*20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22" y="1905688"/>
            <a:ext cx="3384232" cy="3827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66-1092mm, C(识别范围长度) = 88-145mm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R5050MG-08M-RGG02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2368 * 1792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读码器配置图_无光源_1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36" y="1474470"/>
            <a:ext cx="621952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62236" y="5671530"/>
            <a:ext cx="62195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R5050MG-08M-RGG02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曝光时间：根据金属反光特性调整至合适值（建议500-1000us）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增益：1-3（避免过度增益导致噪点）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伽马值：2.2（增强对比度）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自动亮度训练：启用ROI区域（100*100mm范围内）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补光模式：高频闪（抑制金属反光）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光源强度：根据实际效果手动调节（建议60%-80%）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图像降噪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中值滤波：3x3核（消除金属表面噪点）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锐化处理：启用（增强二维码模块边界）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伽马校正：2.5（强化黑白对比）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自适应直方图均衡（可选）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二维码类型：QR/DM（根据实际码制选择）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读码模式：增强模式（提升复杂场景识别能力）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最大读码数量：1（单码识别）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超时时间：500us（静态场景适用）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区域大小：100*100mm（覆盖检测范围）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区域位置：中心对齐（匹配产品摆放位置）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有效性验证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数据格式校验（根据实际编码规则）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ISO15416质量评价：启用（A/B/C/D等级判定）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