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二维码读取方案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启用16区域ROI功能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每个区域设置期望读码数：1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匹配点数设置：4点（确保完整识别）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启用正则表达式过滤（根据实际码值格式定义规则）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设置码值长度范围（8-20字符）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按中心坐标X升序排列输出结果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TCP/IP传输配置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传输使能：开启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端口号：502（Modbus TCP标准端口）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结果输出格式：自定义ASCII格式（包含码值+质量等级）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记录每秒识别成功率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质量评价：启用ISO15416标准输出（A/B/C/D等级）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风险点：环境光波动可能导致纸质二维码反光过曝或欠曝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解决方案：启用高频闪光补光灯（亮度80%）并固定曝光参数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风险点：80-1500mm超宽工作距离易导致ROI区域聚焦偏差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解决方案：采用可调焦镜头配合机械定位支架确保成像清晰度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风险点：纸质二维码存在油墨渗透或褶皱导致对比度不足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解决方案：启用增强模式+ISO15416质量评价过滤低质量码图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●码类型：二维码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mm)：30*30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●最小单元格尺寸(mil)：7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39-725mm, C(识别范围长度) = 53-96mm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R5050MG-12M-WGG02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2368 * 1792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80" y="1680210"/>
            <a:ext cx="556483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580" y="5465790"/>
            <a:ext cx="5564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R5050MG-12M-WGG02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曝光时间：根据纸质码反光特性设置中等曝光（建议500-1000us）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增益：12-15（平衡亮度与噪点）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伽马值：2.2（增强黑白对比度）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补光灯：启用高频闪模式，亮度80%（避免纸质反光过曝）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设置外部触发信号同步传送带运动（1Hz频率匹配来料速度）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设置显示区域为100×100mm（匹配识别范围）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多级滤波处理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第一次预处理：中值滤波（3×3）消除噪点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第二次预处理：开运算（3×3）去除小黑点干扰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第三次预处理：锐化（5×5）增强二维码边界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创建10个独立ROI区域（30×30mm），均匀分布于视野内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启用QR码类型识别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最大读码数量：10（匹配单次识别需求）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读码模式：增强模式（提升复杂场景识别率）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极性设置：任意（适应不同印刷颜色）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多区域读码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