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9" name="图片 8" descr="3读码器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2460" y="462915"/>
            <a:ext cx="4501515" cy="2595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1080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二维码读取方案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极性设置：任意（适应金属表面不同反射特性）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重复码过滤使能：Y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过滤策略：按帧过滤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输出结果排序：按中心坐标X升序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传输方式选择：TCP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结果输出条件：读码成功时输出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输出格式：自定义（包含码值+质量评价等级）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风险点：金属材质反光可能导致图像过曝或欠曝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解决方案：采用中孔背光布局并调整光源角度至45°，确保均匀照明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风险点：工作距离仅5mm易因安装偏差导致焦点偏移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解决方案：使用精密定位支架配合激光校准工具，保证±0.1mm安装精度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风险点：不同批次二维码可能存在尺寸公差或印刷深浅差异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解决方案：在软件中设置±10%的尺寸容错参数及动态阈值分割算法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读码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105410"/>
            <a:ext cx="1702435" cy="9817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●码类型：二维码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mm)：20.0 * 5.0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mm)：10*3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●每秒拍照次数(pcs/s)：1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●单次拍照识别码数量(pcs)：1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</a:t>
            </a:r>
          </a:p>
          <a:p>
            <a:pPr>
              <a:defRPr sz="1400" b="1"/>
            </a:pPr>
            <a:r>
              <a:t>●工作距离(mm)：5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214995" y="555307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读码器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8" y="2815336"/>
            <a:ext cx="3018282" cy="276567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5mm, B(识别范围宽度) = 13.6mm, C(识别范围长度) = 18.1mm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6451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R5120MG-00c-NGG01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4000 * 3000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支持码类型: 一维码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Code39,Code93,Code128,CodaBar,EAN8,EAN13,UPCA,UPCE,ITF25,2ofS(Industrializofos),standard25,GS1-128等；二维码：QR/DataMatrix/MQR/GS1DM/GS1QR等）；码质量评价：（ISO/IEC29138/ACMF/IEC/IEC138/IEC13410）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SDK, TCP Client, TCP Server, FTP, RS232, Profinet, Modbus, EtherNet/IP, MC(SLMP), FINS/UDP, FINS/TCP 等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FA0801C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读码器配置图_中孔背光_1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612" y="1589484"/>
            <a:ext cx="6200775" cy="36790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123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21125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7586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8466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5303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61836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R5120MG-00c-NGG01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VLBGDSD25X25X-24V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大华EasyID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曝光时间：根据金属反光特性调整至最小值（建议500-1000us）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增益：设置为最低值（建议1-3）以减少噪点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伽马值：设置为2.2以增强对比度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自动亮度训练：启用ROI区域（10*3mm范围内）进行亮度优化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触发配置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设置为"自由拉流"模式（因产品静止且人工放置）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第一次预处理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算法选择：中值滤波（3x3）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次数：2次（消除金属表面反光噪点）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第二次预处理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算法选择：腐蚀（3x1）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次数：1次（增强二维码模块对比度）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第三次预处理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算法选择：锐化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次数：1次（强化二维码边缘特征）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二维码检测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使能开关：Y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二维码类型选择：QR/DM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最大读码数量：1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读码超时时间：500us（默认值）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图像预处理配置：Y（需关闭JPEG压缩）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43</cp:revision>
  <dcterms:created xsi:type="dcterms:W3CDTF">2023-05-09T05:59:00Z</dcterms:created>
  <dcterms:modified xsi:type="dcterms:W3CDTF">2025-12-10T06:56:20Z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