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五子棋棋子识别视觉方案（2D）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斑点计数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区域分割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通过形态学操作分离相邻棋子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提取每个斑点的质心坐标（X,Y）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尺寸过滤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过滤直径&lt;2mm的异常斑点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数据融合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关联颜色识别结果与斑点坐标数据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格式化输出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生成包含"棋子类型-坐标(X,Y)"的结构化数据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状态判定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当识别数量≠6时触发NG报警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通过MB_TCP协议将识别结果发送至PLC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●产品名称：五子棋棋子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●识别内容：棋子类型（黑子/白子）及位置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●产品颜色：黑色和白色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●识别节拍(pcs/min)：6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●工作距离(mm)：1371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MVL-HF1228M-6MPE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MVL-HF1228M-6MPE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设置分辨率匹配500*500mm检测区域，调整曝光时间确保黑白对比度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使用环形背光消除塑料反光，增强黑白棋子边缘对比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ROI区域定义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绘制500*500mm矩形检测区域，排除托盘边缘干扰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将彩色图像转换为灰度图便于颜色分割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设置阈值区分黑白棋子（黑子&lt;50，白子&gt;200）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直方图均衡化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增强棋子与背景的对比度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棋子识别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分别采集标准黑子/白子图像建立颜色模板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检测区域设置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应用500*500mm ROI区域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判断依据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设置最低得分阈值（黑子&gt;85%，白子&gt;90%）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