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产品定位视觉方案（2D）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设置缺陷数量阈值（最大允许5个）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配置面积阈值（单个缺陷≤200像素²）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保存检测图像（路径D:\Inspection_Results）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记录缺陷坐标与尺寸到CSV文件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端口号COM3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波特率9600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数据位8，停止位1，无校验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配置Modbus协议（TCP模式）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地址码1，功能码3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发送检测结果（合格/NG信号）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采集100组样本数据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计算CPK值（目标≥1.33）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按小时统计合格率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生成日报表（包含总检件数/不良数）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风险点：现场自然光或设备散热可能导致环境温度波动，影响相机成像稳定性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解决方案：加装遮光罩并配置恒温控制模块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风险点：机械臂振动可能造成相机安装位置偏移，导致定位精度下降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解决方案：采用防震支架+双螺纹锁紧结构，每班次校准一次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风险点：白色塑料制品存在批次间表面反光差异，可能干扰图像特征提取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解决方案：采用漫射型环形光源（亮度60%）+动态阈值算法补偿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●产品名称：产品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mm)：300.0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●工作距离(mm)：136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托盘眼在手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2075136"/>
            <a:ext cx="5101632" cy="35136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136mm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L5047CG440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3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LS04080A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93" y="1804511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线扫光源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151" y="1187291"/>
            <a:ext cx="9009697" cy="44834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9737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6176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2381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32615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1417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22972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L5047CG440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LS04080A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JL-ZLT3-300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设置曝光时间为5ms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设置增益为50%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配置硬触发模式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开启背光照明（亮度80%）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设置同轴光源（亮度60%）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应用高斯平滑滤波（半径2）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调整对比度（范围[120,200]）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设置亮度阈值（范围[150,255]）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执行开运算（核大小3×3）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执行闭运算（核大小3×3）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斑点检测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设置极性为白底黑点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配置面积过滤范围[50,5000]像素²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启用圆度过滤（范围[0.6,1.0]）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设置排序模式为面积降序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模板比对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加载预训练模板文件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设置绝对阈值为20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配置分块比对参数（水平100像素，纵向50像素）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