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产品尺寸测量视觉方案（2D）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订阅测量结果参数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保存至文本文件（CSV格式）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OK/NG判断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显示OK/NG信号灯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输出结果至运行界面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设置统计范围为图像采集到测量模块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显示平均处理时间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风险点：环境光照波动可能导致原木材质反光或纹理对比度不足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解决方案：采用高亮度恒定光源并加装遮光罩，确保成像稳定性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风险点：线扫相机安装角度偏差易导致图像拼接错位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解决方案：使用激光校准仪辅助安装，确保相机与工件运动方向平行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风险点：原木天然纹理差异可能干扰边缘检测精度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解决方案：启用自适应二值化算法，动态优化图像阈值范围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●产品名称：产品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●产品材质：木头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●产品颜色：原木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●检测时产品运动速度(m/s)：0.1</a:t>
            </a:r>
          </a:p>
          <a:p>
            <a:pPr>
              <a:defRPr sz="1400" b="1"/>
            </a:pPr>
            <a:r>
              <a:t>●工作距离(mm)：150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线扫光源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599982"/>
            <a:ext cx="3544089" cy="4133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MV-CL084-B1NC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线扫相机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8192 * 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MVL-LF8040M-F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线扫光源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59" y="1560909"/>
            <a:ext cx="7508081" cy="37361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镜头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2721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555599" y="436015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1" name="Picture 40" descr="光源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98457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31199" y="307257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MV-CL084-B1NC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MVL-LF8040M-F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JL-MXS-450-F-X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设置全局相机为图像源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配置相机触发模式为软件触发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设置ROI区域为500×50mm对应像素范围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启用光源常亮模式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设置光源亮度至最佳对比度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选择高斯滤波器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设置滤波半径为3-5像素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设置阈值为128（灰度中间值）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选择从黑到白极性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执行开运算（先腐蚀后膨胀）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设置结构元素大小为3×3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设置查找方向为从左到右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配置边缘极性为从黑到白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设置边缘阈值为200（增强边缘对比）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点点测量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订阅边缘查找模块的左右边缘坐标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设置测量精度为0.1mm/像素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设置公差范围±0.05mm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输出OK/NG状态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