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产品1尺寸测量视觉方案（2D）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风险点：环境光干扰可能导致木材质表面反光不均，影响边缘检测精度。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解决方案：采用高亮度线扫光源（JL-GXS-200-V1-X）并封闭检测区域，确保光照均匀性。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风险点：相机安装角度偏差可能造成200×10mm检测区域成像畸变。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解决方案：通过机械定位支架固定相机，并利用软件标定功能校正安装误差。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风险点：木材天然纹理差异可能导致边缘特征提取不稳定。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解决方案：启用软件自适应阈值分割功能，动态优化图像对比度以适配不同纹理。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●产品名称：产品1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defRPr sz="1400" b="1"/>
            </a:pPr>
            <a:r>
              <a:t>●工作距离(mm)：83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OPT-CL1-C8-L3-01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8192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MVL-LF8040M-F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镜头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00" y="1800000"/>
            <a:ext cx="2434400" cy="31506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34400" y="523868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18" name="Picture 17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800" y="1800000"/>
            <a:ext cx="2434400" cy="13860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8800" y="347409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OPT-CL1-C8-L3-01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MVL-LF8040M-F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JL-GXS-200-V1-X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相机参数设置：配置相机分辨率与帧率，确保覆盖200×10mm检测区域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光源控制：调整亮度与角度，增强木材质边缘对比度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灰度化处理：将彩色图像转换为单通道灰度图像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滤波去噪：应用高斯滤波消除图像噪声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ROI设置：创建正矩形ROI区域(200×10mm)，限定检测范围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几何关系测量：提取产品边缘特征点，计算关键点间距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卡尺测量：沿预设方向测量产品长度(200mm)与宽度(100mm)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数据判断：将测量值与公差范围(±0.1mm)对比判定合格状态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数据导出：将测量结果与判定状态导出至CSV文件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合格率统计：实时计算当前批次产品合格率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数据可视化：在UI界面显示测量值趋势图与直方图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