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传送带外观检测视觉方案（2D）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合并多模块检测结果生成综合缺陷报告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设置缺陷分类标签（气泡/凹陷/划伤/异物）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生成带坐标位置的缺陷标记图像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通过TCP/IP协议输出缺陷类型及位置数据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风险点：强环境光干扰可能导致图像对比度下降，影响缺陷识别。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解决方案：采用高亮度条形光源并配合光照归一化算法，确保图像质量稳定。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风险点：相机安装角度偏差可能造成视野覆盖不全或图像畸变。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解决方案：使用激光定位辅助安装，并通过软件校准确保视野准确对齐皮带表面。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风险点：不同批次皮带颜色或纹理差异可能影响检测模型稳定性。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解决方案：在训练阶段引入多批次样本数据，提升模型泛化能力与适应性。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●检测内容：气泡、凹陷、划伤、异物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●产品材质：皮带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mm)：2400.0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●最大工作距离(mm)：3000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●检测时产品运动速度(m/s)：12</a:t>
            </a:r>
          </a:p>
          <a:p>
            <a:pPr>
              <a:defRPr sz="1400" b="1"/>
            </a:pPr>
            <a:r>
              <a:t>●工作距离(mm)：880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349" y="1435384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880mm, B(视野宽度) = 11mm, C(视野长度) = 440mm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MVL-KL-xx-yy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镜头放大倍率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0.18-3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563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4433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53048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261848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MVL-KL-xx-yy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JL-MLR2-500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配置高分辨率相机（≥1200万像素）采集2400×10mm区域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设置自动曝光模式并限定感兴趣区域为皮带表面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使用线性阵列相机匹配传送带运动方向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启用动态触发功能同步采集运动中的皮带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应用光照归一化消除环境光干扰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调整对比度增强黑色皮带与缺陷的对比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设置ROI聚焦于皮带表面排除边缘干扰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启用运动补偿算法消除12m/s运动模糊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气泡检测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使用非监督分割模块建立OK皮带基准模型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设置OK/NG阈值区分气泡区域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启用边缘扩展功能优化网格分割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凹陷检测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级联目标检测+缺陷分割模块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目标检测定位凹陷区域（最小2mm）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缺陷分割精确量化凹陷深度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配置缺陷判定规则：面积≥4mm²判定NG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划伤检测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使用实例分割模块分割划伤轮廓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设置最小长度阈值2mm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启用多边形标注工具精确标注划伤走向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异物检测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级联文本检测+实例分割模块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文本检测定位异物区域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实例分割提取异物轮廓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配置最小面积阈值2×2mm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