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冲压字尺寸测量视觉方案（3D）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最小值设为设计深度-0.1mm，最大值设为设计深度+0.1mm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启用质量判定规则（OK/NG）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使用数据提取步骤筛选关键测量点（如最高点、最低点）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启用统计报表功能，记录每批次测量数据并导出分析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解决方案：加装遮光罩并调整补光角度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风险点：相机倾斜导致深度数据失真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解决方案：使用可调支架确保垂直对准目标面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风险点：冲压字氧化层厚度差异影响表面反射率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解决方案：预设多组标定参数自动适配不同批次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●产品名称：冲压字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●测量内容：深度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100.0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其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1080000"/>
            <a:ext cx="4483598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结构光3D相机采集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设置相机型号为Mech-Eye工业级3D相机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开启虚拟模式（若使用本地数据）或连接真实相机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配置标定参数组（确保标定结果与产品尺寸匹配）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设置采集超时时间为合理值（如5000ms）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勾选使用特征区域，框选冲压字目标区域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噪声去除等级设为“中度”（平衡去噪与细节保留）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滤波器类型选择“高斯滤波”（平滑数据同时保留边缘）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核大小设为3px（默认值，适配小尺寸特征）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设置特征区域模式为“使用特征区域内数据”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深度测量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设置特征区域覆盖冲压字深度变化区域（1~64个区域）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参考线区域设为冲压字基准面（如底面）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拟合方法选择“鲁棒”（提高直线拟合精度）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离群点百分比设为30%（排除异常值干扰）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勾选输出项“特征点高度”，并展开设置合格范围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